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9144000" cy="5143500" type="screen16x9"/>
  <p:notesSz cx="6858000" cy="9144000"/>
  <p:embeddedFontLst>
    <p:embeddedFont>
      <p:font typeface="Montserrat" pitchFamily="2" charset="0"/>
      <p:regular r:id="rId33"/>
      <p:bold r:id="rId34"/>
      <p:italic r:id="rId35"/>
      <p:boldItalic r:id="rId36"/>
    </p:embeddedFont>
    <p:embeddedFont>
      <p:font typeface="Montserrat Black" pitchFamily="2" charset="0"/>
      <p:bold r:id="rId37"/>
      <p:italic r:id="rId38"/>
      <p:boldItalic r:id="rId39"/>
    </p:embeddedFont>
    <p:embeddedFont>
      <p:font typeface="Montserrat ExtraBold" pitchFamily="2" charset="0"/>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F3934B-8246-4F91-8467-F14F4A05C6D3}">
  <a:tblStyle styleId="{C0F3934B-8246-4F91-8467-F14F4A05C6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7606"/>
  </p:normalViewPr>
  <p:slideViewPr>
    <p:cSldViewPr snapToGrid="0">
      <p:cViewPr varScale="1">
        <p:scale>
          <a:sx n="143" d="100"/>
          <a:sy n="143" d="100"/>
        </p:scale>
        <p:origin x="760"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276add676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276add67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50">
                <a:solidFill>
                  <a:schemeClr val="dk1"/>
                </a:solidFill>
              </a:rPr>
              <a:t>Today our team 2 will talk about the impact of quarterly earnings on stock prices</a:t>
            </a:r>
            <a:endParaRPr sz="85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270584b340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270584b340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bb1352994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bb135299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270584b340_5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270584b340_5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270584b340_5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270584b340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270584b340_5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270584b340_5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1bb1352994_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1bb1352994_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270584b340_5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270584b340_5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1bb1352994_9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1bb1352994_9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finishing all the basic functions of the project, we figured out that it spent too much time on catching data from EOD, so that’s where we managed to focus our optimizations on.</a:t>
            </a:r>
            <a:endParaRPr/>
          </a:p>
          <a:p>
            <a:pPr marL="0" lvl="0" indent="0" algn="l" rtl="0">
              <a:spcBef>
                <a:spcPts val="0"/>
              </a:spcBef>
              <a:spcAft>
                <a:spcPts val="0"/>
              </a:spcAft>
              <a:buNone/>
            </a:pPr>
            <a:r>
              <a:rPr lang="en"/>
              <a:t>The one without multithread only process data catching for one stock per time which is so slow. So, the general idea of mt iis to separate the entire stocks map into several consecutive parts, and assign each part to a thread to run, so it’s able to allow several stocks catching their data at the same time.</a:t>
            </a:r>
            <a:endParaRPr/>
          </a:p>
          <a:p>
            <a:pPr marL="0" lvl="0" indent="0" algn="l" rtl="0">
              <a:spcBef>
                <a:spcPts val="0"/>
              </a:spcBef>
              <a:spcAft>
                <a:spcPts val="0"/>
              </a:spcAft>
              <a:buNone/>
            </a:pPr>
            <a:endParaRPr/>
          </a:p>
          <a:p>
            <a:pPr marL="0" lvl="0" indent="0" algn="l" rtl="0">
              <a:spcBef>
                <a:spcPts val="0"/>
              </a:spcBef>
              <a:spcAft>
                <a:spcPts val="0"/>
              </a:spcAft>
              <a:buNone/>
            </a:pPr>
            <a:r>
              <a:rPr lang="en"/>
              <a:t>And here’s the code. FIrst we want a manager-level function to invoke the actions of multithreads, which is our setup_from_EOD_mt function. In it, we construct several threads, and start them. For each thread, we want them to do a function called set_up_from_EOD_thread. ^ It’s parameters include a start or shift, representing the start position of the part, and a length or step, representing how many stocks it’is going to handle. Then in the function, the thread will get to and process for its relative part using iterator.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1bb1352994_9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1bb1352994_9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However, multithreads brought up the problems of too many requests sending from threads, which will cause the program to catch wrong data shown as an error page or nothing, or even collapse. Here’s our solutions for such circumstances. First, we gave each stock three tries, which means that if a wrong data caught was figured out, it will try to re-catch until its correct. If it ran out of tries, it will stop, meaning that we failed to catch any data.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1bb1352994_9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1bb1352994_9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Also, if one thread failed, we do not want the other threads to work any more. Thus, we want it to notify the upper-level functions as well as other threads that we want the entire process to stop. To achieve that, in many function that including the process of catching data from EOD, we add a boolean parameter passed by reference as a fail control. All return boolean shows here refer to a member variable in t</a:t>
            </a:r>
            <a:r>
              <a:rPr lang="en">
                <a:solidFill>
                  <a:schemeClr val="dk1"/>
                </a:solidFill>
              </a:rPr>
              <a:t>he market class </a:t>
            </a:r>
            <a:r>
              <a:rPr lang="en"/>
              <a:t>called success, which can be read and written by all the threads. ^By doing so, if any of the threads fail and change the return object to false, all the other threads will know that when checking  and stop their current process to avoid waste of time.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276add676c_1_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276add676c_1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50">
                <a:solidFill>
                  <a:schemeClr val="dk1"/>
                </a:solidFill>
              </a:rPr>
              <a:t>Specifically, we are interested in how earnings report drive stocks prices before and after the announcement date. We use earning </a:t>
            </a:r>
            <a:r>
              <a:rPr lang="en" sz="1050" b="1">
                <a:solidFill>
                  <a:schemeClr val="dk1"/>
                </a:solidFill>
              </a:rPr>
              <a:t>surprise </a:t>
            </a:r>
            <a:r>
              <a:rPr lang="en" sz="1050">
                <a:solidFill>
                  <a:schemeClr val="dk1"/>
                </a:solidFill>
              </a:rPr>
              <a:t>to measure the difference between company’s reported profits and analysts’ estimate. So, for example ,A “+” positive surprise means that the reported value is above investors or analyst’s expectation. In terms of our project, we firstly, fetches Russell 3000 stocks data from EOD, and put them into 3 groups based on percentage of surprise. We then calculates the financial metrics and visualizes using Gnuplot.</a:t>
            </a:r>
            <a:endParaRPr sz="105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1bb1352994_9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1bb1352994_9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Finally, if the process fails, we will try to reboot the initialization process with smaller number of threads to avoid the “too many requests” issue. We will ask the user whether to retry and if so , we reduce the number of threads by five each time until 1.</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1bb1352994_9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1bb1352994_9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also added some other elements to keep track of the performance of the application of multi-threads. They are the counter and timer. On the slides show parts of our output. The display of processing percentage is achieved by the process_display function which will calculate the percentage of how many of the stocks finishing catching data and output the percentage when a new ten is achieved. The timer helps record the time of process so that we can directly see the performance.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270584b340_5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270584b340_5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count how many stocks have been caught data, everytime one stock is finished setting up from EOD, we use a simple integer increment function to add one to a member of market named counter which is shared by all the threads. However, as this part is called by multi threads, we need to pay attention to synchronization controls among threads, which to add a lock.</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1bb1352994_9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1bb1352994_9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what it means. If we have a counter integer and both threads wanna add one to it at the same time, the problem is that they will first get the counter’s original value,  add one to it  and update it. If the get value part is done almost at the same time, both threads will add one to the same zero value here, instead of doing increment one by one, so the output would finally be one, which is false. So, if we add a lock to the counter variable, that once thread A is getting and changing its value, we force thread B to wait until thread A is finished and unlock the variable. Thus, the increment process is forced to be done one by one, and the output will be the correctly 2.</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1bb1352994_9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1bb1352994_9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timer class, we apply the cpp build-in ctime library. When a timer object is constructed, it records the current time. Everytime it has been output, it displays the time difference between the current time and the recorded time “last”, and then reset last. Which means that every time it displays, it will show the length of time period from last time displayed or constructed to the present.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ba4c72ccf_5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ba4c72ccf_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50">
                <a:solidFill>
                  <a:schemeClr val="dk1"/>
                </a:solidFill>
              </a:rPr>
              <a:t>This is the code we use for plot.  We need to use Pipe to connect our program with Gnuplot cuz, there are two different processes. Firstly create three temp files, assign the group name to each files. Then Open the pipe and connect to Gnuplot. In the for loop, X is the date, starting from -N to N. Y is the calculated CAAR. Finally, we clean up the temp file and close the pipe.</a:t>
            </a:r>
            <a:endParaRPr sz="105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276add676c_1_5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276add676c_1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50">
                <a:solidFill>
                  <a:schemeClr val="dk1"/>
                </a:solidFill>
              </a:rPr>
              <a:t>As we can see in the graph, CAAR for group “BEAT” is the highest followed by “MEET” group and MISS group, which makes a lot of sense, since the reported profit for Beat group exceed analysts’ expectation, so the stock price goes up.  Same logic apply to MEET and Miss group.</a:t>
            </a:r>
            <a:endParaRPr sz="1050">
              <a:solidFill>
                <a:schemeClr val="dk1"/>
              </a:solidFill>
            </a:endParaRPr>
          </a:p>
          <a:p>
            <a:pPr marL="0" lvl="0" indent="0" algn="l" rtl="0">
              <a:spcBef>
                <a:spcPts val="0"/>
              </a:spcBef>
              <a:spcAft>
                <a:spcPts val="0"/>
              </a:spcAft>
              <a:buNone/>
            </a:pPr>
            <a:endParaRPr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27085ed257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27085ed25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50">
                <a:solidFill>
                  <a:schemeClr val="dk1"/>
                </a:solidFill>
              </a:rPr>
              <a:t>So, finally, this is what we find for our research.</a:t>
            </a:r>
            <a:endParaRPr sz="850">
              <a:solidFill>
                <a:schemeClr val="dk1"/>
              </a:solidFill>
            </a:endParaRPr>
          </a:p>
          <a:p>
            <a:pPr marL="457200" lvl="0" indent="-282575" algn="l" rtl="0">
              <a:lnSpc>
                <a:spcPct val="115000"/>
              </a:lnSpc>
              <a:spcBef>
                <a:spcPts val="1200"/>
              </a:spcBef>
              <a:spcAft>
                <a:spcPts val="0"/>
              </a:spcAft>
              <a:buClr>
                <a:schemeClr val="dk1"/>
              </a:buClr>
              <a:buSzPts val="850"/>
              <a:buChar char="●"/>
            </a:pPr>
            <a:r>
              <a:rPr lang="en" sz="850">
                <a:solidFill>
                  <a:schemeClr val="dk1"/>
                </a:solidFill>
              </a:rPr>
              <a:t>Stock prices are extremely sensitive close to the earning report announcement date. </a:t>
            </a:r>
            <a:endParaRPr sz="850">
              <a:solidFill>
                <a:schemeClr val="dk1"/>
              </a:solidFill>
            </a:endParaRPr>
          </a:p>
          <a:p>
            <a:pPr marL="457200" lvl="0" indent="-282575" algn="l" rtl="0">
              <a:lnSpc>
                <a:spcPct val="115000"/>
              </a:lnSpc>
              <a:spcBef>
                <a:spcPts val="0"/>
              </a:spcBef>
              <a:spcAft>
                <a:spcPts val="0"/>
              </a:spcAft>
              <a:buClr>
                <a:schemeClr val="dk1"/>
              </a:buClr>
              <a:buSzPts val="850"/>
              <a:buChar char="●"/>
            </a:pPr>
            <a:r>
              <a:rPr lang="en" sz="850">
                <a:solidFill>
                  <a:schemeClr val="dk1"/>
                </a:solidFill>
              </a:rPr>
              <a:t>The news and info. are not quickly digested by investors. Since the CAAR for BEAT group still drift upward, Miss group still drift downward after announcement date and this phenomenon last for a couple of days..</a:t>
            </a:r>
            <a:endParaRPr sz="850">
              <a:solidFill>
                <a:schemeClr val="dk1"/>
              </a:solidFill>
            </a:endParaRPr>
          </a:p>
          <a:p>
            <a:pPr marL="457200" lvl="0" indent="-282575" algn="l" rtl="0">
              <a:lnSpc>
                <a:spcPct val="115000"/>
              </a:lnSpc>
              <a:spcBef>
                <a:spcPts val="0"/>
              </a:spcBef>
              <a:spcAft>
                <a:spcPts val="0"/>
              </a:spcAft>
              <a:buClr>
                <a:schemeClr val="dk1"/>
              </a:buClr>
              <a:buSzPts val="850"/>
              <a:buChar char="●"/>
            </a:pPr>
            <a:r>
              <a:rPr lang="en" sz="850">
                <a:solidFill>
                  <a:schemeClr val="dk1"/>
                </a:solidFill>
              </a:rPr>
              <a:t>We called this effect </a:t>
            </a:r>
            <a:r>
              <a:rPr lang="en" sz="850" b="1">
                <a:solidFill>
                  <a:schemeClr val="dk1"/>
                </a:solidFill>
              </a:rPr>
              <a:t>P</a:t>
            </a:r>
            <a:r>
              <a:rPr lang="en" sz="850">
                <a:solidFill>
                  <a:schemeClr val="dk1"/>
                </a:solidFill>
              </a:rPr>
              <a:t>ost-</a:t>
            </a:r>
            <a:r>
              <a:rPr lang="en" sz="850" b="1">
                <a:solidFill>
                  <a:schemeClr val="dk1"/>
                </a:solidFill>
              </a:rPr>
              <a:t>E</a:t>
            </a:r>
            <a:r>
              <a:rPr lang="en" sz="850">
                <a:solidFill>
                  <a:schemeClr val="dk1"/>
                </a:solidFill>
              </a:rPr>
              <a:t>arning </a:t>
            </a:r>
            <a:r>
              <a:rPr lang="en" sz="850" b="1">
                <a:solidFill>
                  <a:schemeClr val="dk1"/>
                </a:solidFill>
              </a:rPr>
              <a:t>a</a:t>
            </a:r>
            <a:r>
              <a:rPr lang="en" sz="850">
                <a:solidFill>
                  <a:schemeClr val="dk1"/>
                </a:solidFill>
              </a:rPr>
              <a:t>nnouncement Effect/</a:t>
            </a:r>
            <a:r>
              <a:rPr lang="en" sz="850" b="1">
                <a:solidFill>
                  <a:schemeClr val="dk1"/>
                </a:solidFill>
              </a:rPr>
              <a:t>D</a:t>
            </a:r>
            <a:r>
              <a:rPr lang="en" sz="850">
                <a:solidFill>
                  <a:schemeClr val="dk1"/>
                </a:solidFill>
              </a:rPr>
              <a:t>rift (PEAD)::where the trend for a stock’s </a:t>
            </a:r>
            <a:r>
              <a:rPr lang="en" sz="850" b="1">
                <a:solidFill>
                  <a:schemeClr val="dk1"/>
                </a:solidFill>
              </a:rPr>
              <a:t>CAAR</a:t>
            </a:r>
            <a:r>
              <a:rPr lang="en" sz="850">
                <a:solidFill>
                  <a:schemeClr val="dk1"/>
                </a:solidFill>
              </a:rPr>
              <a:t> to move following the direction of earning </a:t>
            </a:r>
            <a:r>
              <a:rPr lang="en" sz="850" b="1">
                <a:solidFill>
                  <a:schemeClr val="dk1"/>
                </a:solidFill>
              </a:rPr>
              <a:t>surprise </a:t>
            </a:r>
            <a:r>
              <a:rPr lang="en" sz="850">
                <a:solidFill>
                  <a:schemeClr val="dk1"/>
                </a:solidFill>
              </a:rPr>
              <a:t>after the announcement date for several weeks(&gt;60 days).</a:t>
            </a:r>
            <a:endParaRPr sz="850">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1bb44efcdf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1bb44efcdf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27085ed257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27085ed257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76add676c_1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276add676c_1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Introduction</a:t>
            </a:r>
            <a:endParaRPr sz="1200">
              <a:solidFill>
                <a:schemeClr val="dk1"/>
              </a:solidFill>
              <a:latin typeface="Montserrat"/>
              <a:ea typeface="Montserrat"/>
              <a:cs typeface="Montserrat"/>
              <a:sym typeface="Montserrat"/>
            </a:endParaRPr>
          </a:p>
          <a:p>
            <a:pPr marL="457200" lvl="0" indent="-304800" algn="l" rtl="0">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Flow Chart - Main Menu</a:t>
            </a:r>
            <a:endParaRPr sz="1200">
              <a:solidFill>
                <a:schemeClr val="dk1"/>
              </a:solidFill>
              <a:latin typeface="Montserrat"/>
              <a:ea typeface="Montserrat"/>
              <a:cs typeface="Montserrat"/>
              <a:sym typeface="Montserrat"/>
            </a:endParaRPr>
          </a:p>
          <a:p>
            <a:pPr marL="457200" lvl="0" indent="-304800" algn="l" rtl="0">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UML - Data Structure</a:t>
            </a:r>
            <a:endParaRPr sz="1200">
              <a:solidFill>
                <a:schemeClr val="dk1"/>
              </a:solidFill>
              <a:latin typeface="Montserrat"/>
              <a:ea typeface="Montserrat"/>
              <a:cs typeface="Montserrat"/>
              <a:sym typeface="Montserrat"/>
            </a:endParaRPr>
          </a:p>
          <a:p>
            <a:pPr marL="914400" lvl="1" indent="-304800" algn="l" rtl="0">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Individual Class Introduction:</a:t>
            </a:r>
            <a:endParaRPr sz="1200">
              <a:solidFill>
                <a:schemeClr val="dk1"/>
              </a:solidFill>
              <a:latin typeface="Montserrat"/>
              <a:ea typeface="Montserrat"/>
              <a:cs typeface="Montserrat"/>
              <a:sym typeface="Montserrat"/>
            </a:endParaRPr>
          </a:p>
          <a:p>
            <a:pPr marL="914400" lvl="0" indent="0" algn="l" rtl="0">
              <a:spcBef>
                <a:spcPts val="0"/>
              </a:spcBef>
              <a:spcAft>
                <a:spcPts val="0"/>
              </a:spcAft>
              <a:buClr>
                <a:schemeClr val="dk1"/>
              </a:buClr>
              <a:buSzPts val="1100"/>
              <a:buFont typeface="Arial"/>
              <a:buNone/>
            </a:pPr>
            <a:r>
              <a:rPr lang="en" sz="1200">
                <a:solidFill>
                  <a:schemeClr val="dk1"/>
                </a:solidFill>
                <a:latin typeface="Montserrat"/>
                <a:ea typeface="Montserrat"/>
                <a:cs typeface="Montserrat"/>
                <a:sym typeface="Montserrat"/>
              </a:rPr>
              <a:t>Market → independent functions → Stock → TimeSeries → Date → Math → independent functions → Matrix → Counter &amp; Timer </a:t>
            </a:r>
            <a:endParaRPr sz="1200">
              <a:solidFill>
                <a:schemeClr val="dk1"/>
              </a:solidFill>
              <a:latin typeface="Montserrat"/>
              <a:ea typeface="Montserrat"/>
              <a:cs typeface="Montserrat"/>
              <a:sym typeface="Montserrat"/>
            </a:endParaRPr>
          </a:p>
          <a:p>
            <a:pPr marL="457200" lvl="0" indent="-304800" algn="l" rtl="0">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Multi-Thread</a:t>
            </a:r>
            <a:endParaRPr sz="1200">
              <a:solidFill>
                <a:schemeClr val="dk1"/>
              </a:solidFill>
              <a:latin typeface="Montserrat"/>
              <a:ea typeface="Montserrat"/>
              <a:cs typeface="Montserrat"/>
              <a:sym typeface="Montserrat"/>
            </a:endParaRPr>
          </a:p>
          <a:p>
            <a:pPr marL="457200" lvl="0" indent="-304800" algn="l" rtl="0">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Visualization</a:t>
            </a:r>
            <a:endParaRPr sz="1200">
              <a:solidFill>
                <a:schemeClr val="dk1"/>
              </a:solidFill>
              <a:latin typeface="Montserrat"/>
              <a:ea typeface="Montserrat"/>
              <a:cs typeface="Montserrat"/>
              <a:sym typeface="Montserrat"/>
            </a:endParaRPr>
          </a:p>
          <a:p>
            <a:pPr marL="457200" lvl="0" indent="-304800" algn="l" rtl="0">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Conclusion</a:t>
            </a:r>
            <a:endParaRPr sz="1200">
              <a:solidFill>
                <a:schemeClr val="dk1"/>
              </a:solidFill>
              <a:latin typeface="Montserrat"/>
              <a:ea typeface="Montserrat"/>
              <a:cs typeface="Montserrat"/>
              <a:sym typeface="Montserrat"/>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276add676c_1_5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276add676c_1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50">
                <a:solidFill>
                  <a:schemeClr val="dk1"/>
                </a:solidFill>
              </a:rPr>
              <a:t>Moving on to the  flow chart of our program. We start with the main function, create object market. Then there are five options in our menu. We have to enter N first, before running other choices. Use lib curl, multi thread to get data from EOD and check the data and finally do the calculation including Daily return, AR, AAR, and CAAR. After that, we have choice 2 for specific stock, choice 3 to display info for one of the three group, choice 4 for plot and visualization. And enter 5 to exit the program. Next, Yuanbo will explain our UML diagram.</a:t>
            </a:r>
            <a:endParaRPr sz="1050">
              <a:solidFill>
                <a:schemeClr val="dk1"/>
              </a:solidFill>
            </a:endParaRPr>
          </a:p>
          <a:p>
            <a:pPr marL="0" lvl="0" indent="0" algn="l" rtl="0">
              <a:spcBef>
                <a:spcPts val="0"/>
              </a:spcBef>
              <a:spcAft>
                <a:spcPts val="0"/>
              </a:spcAft>
              <a:buNone/>
            </a:pP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276add676c_1_5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276add676c_1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Lyzz</a:t>
            </a:r>
            <a:endParaRPr/>
          </a:p>
          <a:p>
            <a:pPr marL="0" lvl="0" indent="0" algn="l" rtl="0">
              <a:spcBef>
                <a:spcPts val="0"/>
              </a:spcBef>
              <a:spcAft>
                <a:spcPts val="0"/>
              </a:spcAft>
              <a:buNone/>
            </a:pPr>
            <a:r>
              <a:rPr lang="en"/>
              <a:t>We start from the market, the base environment for our program.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276add676c_1_5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276add676c_1_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270584b340_5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270584b340_5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270584b340_5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270584b340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270584b340_5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270584b340_5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01">
  <p:cSld name="TITLE_1">
    <p:bg>
      <p:bgPr>
        <a:solidFill>
          <a:srgbClr val="57068C"/>
        </a:solidFill>
        <a:effectLst/>
      </p:bgPr>
    </p:bg>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a:stretch/>
        </p:blipFill>
        <p:spPr>
          <a:xfrm>
            <a:off x="1" y="0"/>
            <a:ext cx="9144000" cy="5143497"/>
          </a:xfrm>
          <a:prstGeom prst="rect">
            <a:avLst/>
          </a:prstGeom>
          <a:noFill/>
          <a:ln>
            <a:noFill/>
          </a:ln>
        </p:spPr>
      </p:pic>
      <p:sp>
        <p:nvSpPr>
          <p:cNvPr id="52" name="Google Shape;52;p13"/>
          <p:cNvSpPr txBox="1">
            <a:spLocks noGrp="1"/>
          </p:cNvSpPr>
          <p:nvPr>
            <p:ph type="title"/>
          </p:nvPr>
        </p:nvSpPr>
        <p:spPr>
          <a:xfrm>
            <a:off x="316949" y="1243943"/>
            <a:ext cx="8265600" cy="1909800"/>
          </a:xfrm>
          <a:prstGeom prst="rect">
            <a:avLst/>
          </a:prstGeom>
        </p:spPr>
        <p:txBody>
          <a:bodyPr spcFirstLastPara="1" wrap="square" lIns="91425" tIns="91425" rIns="91425" bIns="91425" anchor="b" anchorCtr="0">
            <a:norm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a:endParaRPr/>
          </a:p>
        </p:txBody>
      </p:sp>
      <p:pic>
        <p:nvPicPr>
          <p:cNvPr id="53" name="Google Shape;53;p13" descr="New York University logo"/>
          <p:cNvPicPr preferRelativeResize="0"/>
          <p:nvPr/>
        </p:nvPicPr>
        <p:blipFill rotWithShape="1">
          <a:blip r:embed="rId3">
            <a:alphaModFix/>
          </a:blip>
          <a:srcRect/>
          <a:stretch/>
        </p:blipFill>
        <p:spPr>
          <a:xfrm>
            <a:off x="407175" y="427947"/>
            <a:ext cx="1049175" cy="356100"/>
          </a:xfrm>
          <a:prstGeom prst="rect">
            <a:avLst/>
          </a:prstGeom>
          <a:noFill/>
          <a:ln>
            <a:noFill/>
          </a:ln>
        </p:spPr>
      </p:pic>
      <p:sp>
        <p:nvSpPr>
          <p:cNvPr id="54" name="Google Shape;54;p13"/>
          <p:cNvSpPr txBox="1">
            <a:spLocks noGrp="1"/>
          </p:cNvSpPr>
          <p:nvPr>
            <p:ph type="subTitle" idx="1"/>
          </p:nvPr>
        </p:nvSpPr>
        <p:spPr>
          <a:xfrm>
            <a:off x="307600" y="3119750"/>
            <a:ext cx="4761000" cy="779400"/>
          </a:xfrm>
          <a:prstGeom prst="rect">
            <a:avLst/>
          </a:prstGeom>
        </p:spPr>
        <p:txBody>
          <a:bodyPr spcFirstLastPara="1" wrap="square" lIns="91425" tIns="91425" rIns="91425" bIns="91425" anchor="t" anchorCtr="0">
            <a:normAutofit/>
          </a:bodyPr>
          <a:lstStyle>
            <a:lvl1pPr lvl="0" rtl="0">
              <a:spcBef>
                <a:spcPts val="0"/>
              </a:spcBef>
              <a:spcAft>
                <a:spcPts val="0"/>
              </a:spcAft>
              <a:buNone/>
              <a:defRPr sz="2000">
                <a:solidFill>
                  <a:srgbClr val="FFFFFF"/>
                </a:solidFill>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55" name="Google Shape;55;p13"/>
          <p:cNvSpPr txBox="1">
            <a:spLocks noGrp="1"/>
          </p:cNvSpPr>
          <p:nvPr>
            <p:ph type="body" idx="2"/>
          </p:nvPr>
        </p:nvSpPr>
        <p:spPr>
          <a:xfrm>
            <a:off x="307600" y="4145050"/>
            <a:ext cx="2436000" cy="657600"/>
          </a:xfrm>
          <a:prstGeom prst="rect">
            <a:avLst/>
          </a:prstGeom>
        </p:spPr>
        <p:txBody>
          <a:bodyPr spcFirstLastPara="1" wrap="square" lIns="91425" tIns="91425" rIns="91425" bIns="91425" anchor="t" anchorCtr="0">
            <a:normAutofit/>
          </a:bodyPr>
          <a:lstStyle>
            <a:lvl1pPr marL="457200" lvl="0" indent="-29845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marL="914400" lvl="1" indent="-317500" rtl="0">
              <a:lnSpc>
                <a:spcPct val="125000"/>
              </a:lnSpc>
              <a:spcBef>
                <a:spcPts val="0"/>
              </a:spcBef>
              <a:spcAft>
                <a:spcPts val="0"/>
              </a:spcAft>
              <a:buClr>
                <a:srgbClr val="FFFFFF"/>
              </a:buClr>
              <a:buSzPts val="1400"/>
              <a:buChar char="○"/>
              <a:defRPr>
                <a:solidFill>
                  <a:srgbClr val="FFFFFF"/>
                </a:solidFill>
              </a:defRPr>
            </a:lvl2pPr>
            <a:lvl3pPr marL="1371600" lvl="2" indent="-317500" rtl="0">
              <a:lnSpc>
                <a:spcPct val="125000"/>
              </a:lnSpc>
              <a:spcBef>
                <a:spcPts val="0"/>
              </a:spcBef>
              <a:spcAft>
                <a:spcPts val="0"/>
              </a:spcAft>
              <a:buClr>
                <a:srgbClr val="FFFFFF"/>
              </a:buClr>
              <a:buSzPts val="1400"/>
              <a:buChar char="■"/>
              <a:defRPr>
                <a:solidFill>
                  <a:srgbClr val="FFFFFF"/>
                </a:solidFill>
              </a:defRPr>
            </a:lvl3pPr>
            <a:lvl4pPr marL="1828800" lvl="3" indent="-317500" rtl="0">
              <a:lnSpc>
                <a:spcPct val="125000"/>
              </a:lnSpc>
              <a:spcBef>
                <a:spcPts val="0"/>
              </a:spcBef>
              <a:spcAft>
                <a:spcPts val="0"/>
              </a:spcAft>
              <a:buClr>
                <a:srgbClr val="FFFFFF"/>
              </a:buClr>
              <a:buSzPts val="1400"/>
              <a:buChar char="●"/>
              <a:defRPr>
                <a:solidFill>
                  <a:srgbClr val="FFFFFF"/>
                </a:solidFill>
              </a:defRPr>
            </a:lvl4pPr>
            <a:lvl5pPr marL="2286000" lvl="4" indent="-317500" rtl="0">
              <a:lnSpc>
                <a:spcPct val="125000"/>
              </a:lnSpc>
              <a:spcBef>
                <a:spcPts val="0"/>
              </a:spcBef>
              <a:spcAft>
                <a:spcPts val="0"/>
              </a:spcAft>
              <a:buClr>
                <a:srgbClr val="FFFFFF"/>
              </a:buClr>
              <a:buSzPts val="1400"/>
              <a:buChar char="○"/>
              <a:defRPr>
                <a:solidFill>
                  <a:srgbClr val="FFFFFF"/>
                </a:solidFill>
              </a:defRPr>
            </a:lvl5pPr>
            <a:lvl6pPr marL="2743200" lvl="5" indent="-317500" rtl="0">
              <a:lnSpc>
                <a:spcPct val="125000"/>
              </a:lnSpc>
              <a:spcBef>
                <a:spcPts val="0"/>
              </a:spcBef>
              <a:spcAft>
                <a:spcPts val="0"/>
              </a:spcAft>
              <a:buClr>
                <a:srgbClr val="FFFFFF"/>
              </a:buClr>
              <a:buSzPts val="1400"/>
              <a:buChar char="■"/>
              <a:defRPr>
                <a:solidFill>
                  <a:srgbClr val="FFFFFF"/>
                </a:solidFill>
              </a:defRPr>
            </a:lvl6pPr>
            <a:lvl7pPr marL="3200400" lvl="6" indent="-317500" rtl="0">
              <a:lnSpc>
                <a:spcPct val="125000"/>
              </a:lnSpc>
              <a:spcBef>
                <a:spcPts val="0"/>
              </a:spcBef>
              <a:spcAft>
                <a:spcPts val="0"/>
              </a:spcAft>
              <a:buClr>
                <a:srgbClr val="FFFFFF"/>
              </a:buClr>
              <a:buSzPts val="1400"/>
              <a:buChar char="●"/>
              <a:defRPr>
                <a:solidFill>
                  <a:srgbClr val="FFFFFF"/>
                </a:solidFill>
              </a:defRPr>
            </a:lvl7pPr>
            <a:lvl8pPr marL="3657600" lvl="7" indent="-317500" rtl="0">
              <a:lnSpc>
                <a:spcPct val="125000"/>
              </a:lnSpc>
              <a:spcBef>
                <a:spcPts val="0"/>
              </a:spcBef>
              <a:spcAft>
                <a:spcPts val="0"/>
              </a:spcAft>
              <a:buClr>
                <a:srgbClr val="FFFFFF"/>
              </a:buClr>
              <a:buSzPts val="1400"/>
              <a:buChar char="○"/>
              <a:defRPr>
                <a:solidFill>
                  <a:srgbClr val="FFFFFF"/>
                </a:solidFill>
              </a:defRPr>
            </a:lvl8pPr>
            <a:lvl9pPr marL="4114800" lvl="8" indent="-317500" rtl="0">
              <a:lnSpc>
                <a:spcPct val="125000"/>
              </a:lnSpc>
              <a:spcBef>
                <a:spcPts val="0"/>
              </a:spcBef>
              <a:spcAft>
                <a:spcPts val="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01" type="title">
  <p:cSld name="TITLE">
    <p:bg>
      <p:bgPr>
        <a:solidFill>
          <a:srgbClr val="57068C"/>
        </a:solidFill>
        <a:effectLst/>
      </p:bgPr>
    </p:bg>
    <p:spTree>
      <p:nvGrpSpPr>
        <p:cNvPr id="1" name="Shape 59"/>
        <p:cNvGrpSpPr/>
        <p:nvPr/>
      </p:nvGrpSpPr>
      <p:grpSpPr>
        <a:xfrm>
          <a:off x="0" y="0"/>
          <a:ext cx="0" cy="0"/>
          <a:chOff x="0" y="0"/>
          <a:chExt cx="0" cy="0"/>
        </a:xfrm>
      </p:grpSpPr>
      <p:pic>
        <p:nvPicPr>
          <p:cNvPr id="60" name="Google Shape;60;p15"/>
          <p:cNvPicPr preferRelativeResize="0"/>
          <p:nvPr/>
        </p:nvPicPr>
        <p:blipFill rotWithShape="1">
          <a:blip r:embed="rId2">
            <a:alphaModFix/>
          </a:blip>
          <a:srcRect/>
          <a:stretch/>
        </p:blipFill>
        <p:spPr>
          <a:xfrm>
            <a:off x="1" y="0"/>
            <a:ext cx="9144000" cy="5143497"/>
          </a:xfrm>
          <a:prstGeom prst="rect">
            <a:avLst/>
          </a:prstGeom>
          <a:noFill/>
          <a:ln>
            <a:noFill/>
          </a:ln>
        </p:spPr>
      </p:pic>
      <p:sp>
        <p:nvSpPr>
          <p:cNvPr id="61" name="Google Shape;61;p15"/>
          <p:cNvSpPr txBox="1">
            <a:spLocks noGrp="1"/>
          </p:cNvSpPr>
          <p:nvPr>
            <p:ph type="title"/>
          </p:nvPr>
        </p:nvSpPr>
        <p:spPr>
          <a:xfrm>
            <a:off x="316949" y="1243943"/>
            <a:ext cx="8265600" cy="1909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a:endParaRPr/>
          </a:p>
        </p:txBody>
      </p:sp>
      <p:pic>
        <p:nvPicPr>
          <p:cNvPr id="62" name="Google Shape;62;p15" descr="New York University logo"/>
          <p:cNvPicPr preferRelativeResize="0"/>
          <p:nvPr/>
        </p:nvPicPr>
        <p:blipFill rotWithShape="1">
          <a:blip r:embed="rId3">
            <a:alphaModFix/>
          </a:blip>
          <a:srcRect/>
          <a:stretch/>
        </p:blipFill>
        <p:spPr>
          <a:xfrm>
            <a:off x="407175" y="427947"/>
            <a:ext cx="1049175" cy="356100"/>
          </a:xfrm>
          <a:prstGeom prst="rect">
            <a:avLst/>
          </a:prstGeom>
          <a:noFill/>
          <a:ln>
            <a:noFill/>
          </a:ln>
        </p:spPr>
      </p:pic>
      <p:sp>
        <p:nvSpPr>
          <p:cNvPr id="63" name="Google Shape;63;p15"/>
          <p:cNvSpPr txBox="1">
            <a:spLocks noGrp="1"/>
          </p:cNvSpPr>
          <p:nvPr>
            <p:ph type="subTitle" idx="1"/>
          </p:nvPr>
        </p:nvSpPr>
        <p:spPr>
          <a:xfrm>
            <a:off x="307600" y="3119750"/>
            <a:ext cx="4761000" cy="77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4" name="Google Shape;64;p15"/>
          <p:cNvSpPr txBox="1">
            <a:spLocks noGrp="1"/>
          </p:cNvSpPr>
          <p:nvPr>
            <p:ph type="body" idx="2"/>
          </p:nvPr>
        </p:nvSpPr>
        <p:spPr>
          <a:xfrm>
            <a:off x="307600" y="4145050"/>
            <a:ext cx="2436000" cy="657600"/>
          </a:xfrm>
          <a:prstGeom prst="rect">
            <a:avLst/>
          </a:prstGeom>
        </p:spPr>
        <p:txBody>
          <a:bodyPr spcFirstLastPara="1" wrap="square" lIns="91425" tIns="91425" rIns="91425" bIns="91425" anchor="t" anchorCtr="0">
            <a:noAutofit/>
          </a:bodyPr>
          <a:lstStyle>
            <a:lvl1pPr marL="457200" lvl="0" indent="-29845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marL="914400" lvl="1" indent="-317500" rtl="0">
              <a:lnSpc>
                <a:spcPct val="125000"/>
              </a:lnSpc>
              <a:spcBef>
                <a:spcPts val="0"/>
              </a:spcBef>
              <a:spcAft>
                <a:spcPts val="0"/>
              </a:spcAft>
              <a:buClr>
                <a:srgbClr val="FFFFFF"/>
              </a:buClr>
              <a:buSzPts val="1400"/>
              <a:buChar char="○"/>
              <a:defRPr>
                <a:solidFill>
                  <a:srgbClr val="FFFFFF"/>
                </a:solidFill>
              </a:defRPr>
            </a:lvl2pPr>
            <a:lvl3pPr marL="1371600" lvl="2" indent="-317500" rtl="0">
              <a:lnSpc>
                <a:spcPct val="125000"/>
              </a:lnSpc>
              <a:spcBef>
                <a:spcPts val="0"/>
              </a:spcBef>
              <a:spcAft>
                <a:spcPts val="0"/>
              </a:spcAft>
              <a:buClr>
                <a:srgbClr val="FFFFFF"/>
              </a:buClr>
              <a:buSzPts val="1400"/>
              <a:buChar char="■"/>
              <a:defRPr>
                <a:solidFill>
                  <a:srgbClr val="FFFFFF"/>
                </a:solidFill>
              </a:defRPr>
            </a:lvl3pPr>
            <a:lvl4pPr marL="1828800" lvl="3" indent="-317500" rtl="0">
              <a:lnSpc>
                <a:spcPct val="125000"/>
              </a:lnSpc>
              <a:spcBef>
                <a:spcPts val="0"/>
              </a:spcBef>
              <a:spcAft>
                <a:spcPts val="0"/>
              </a:spcAft>
              <a:buClr>
                <a:srgbClr val="FFFFFF"/>
              </a:buClr>
              <a:buSzPts val="1400"/>
              <a:buChar char="●"/>
              <a:defRPr>
                <a:solidFill>
                  <a:srgbClr val="FFFFFF"/>
                </a:solidFill>
              </a:defRPr>
            </a:lvl4pPr>
            <a:lvl5pPr marL="2286000" lvl="4" indent="-317500" rtl="0">
              <a:lnSpc>
                <a:spcPct val="125000"/>
              </a:lnSpc>
              <a:spcBef>
                <a:spcPts val="0"/>
              </a:spcBef>
              <a:spcAft>
                <a:spcPts val="0"/>
              </a:spcAft>
              <a:buClr>
                <a:srgbClr val="FFFFFF"/>
              </a:buClr>
              <a:buSzPts val="1400"/>
              <a:buChar char="○"/>
              <a:defRPr>
                <a:solidFill>
                  <a:srgbClr val="FFFFFF"/>
                </a:solidFill>
              </a:defRPr>
            </a:lvl5pPr>
            <a:lvl6pPr marL="2743200" lvl="5" indent="-317500" rtl="0">
              <a:lnSpc>
                <a:spcPct val="125000"/>
              </a:lnSpc>
              <a:spcBef>
                <a:spcPts val="0"/>
              </a:spcBef>
              <a:spcAft>
                <a:spcPts val="0"/>
              </a:spcAft>
              <a:buClr>
                <a:srgbClr val="FFFFFF"/>
              </a:buClr>
              <a:buSzPts val="1400"/>
              <a:buChar char="■"/>
              <a:defRPr>
                <a:solidFill>
                  <a:srgbClr val="FFFFFF"/>
                </a:solidFill>
              </a:defRPr>
            </a:lvl6pPr>
            <a:lvl7pPr marL="3200400" lvl="6" indent="-317500" rtl="0">
              <a:lnSpc>
                <a:spcPct val="125000"/>
              </a:lnSpc>
              <a:spcBef>
                <a:spcPts val="0"/>
              </a:spcBef>
              <a:spcAft>
                <a:spcPts val="0"/>
              </a:spcAft>
              <a:buClr>
                <a:srgbClr val="FFFFFF"/>
              </a:buClr>
              <a:buSzPts val="1400"/>
              <a:buChar char="●"/>
              <a:defRPr>
                <a:solidFill>
                  <a:srgbClr val="FFFFFF"/>
                </a:solidFill>
              </a:defRPr>
            </a:lvl7pPr>
            <a:lvl8pPr marL="3657600" lvl="7" indent="-317500" rtl="0">
              <a:lnSpc>
                <a:spcPct val="125000"/>
              </a:lnSpc>
              <a:spcBef>
                <a:spcPts val="0"/>
              </a:spcBef>
              <a:spcAft>
                <a:spcPts val="0"/>
              </a:spcAft>
              <a:buClr>
                <a:srgbClr val="FFFFFF"/>
              </a:buClr>
              <a:buSzPts val="1400"/>
              <a:buChar char="○"/>
              <a:defRPr>
                <a:solidFill>
                  <a:srgbClr val="FFFFFF"/>
                </a:solidFill>
              </a:defRPr>
            </a:lvl8pPr>
            <a:lvl9pPr marL="4114800" lvl="8" indent="-317500" rtl="0">
              <a:lnSpc>
                <a:spcPct val="125000"/>
              </a:lnSpc>
              <a:spcBef>
                <a:spcPts val="0"/>
              </a:spcBef>
              <a:spcAft>
                <a:spcPts val="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02">
  <p:cSld name="TITLE_1">
    <p:bg>
      <p:bgPr>
        <a:solidFill>
          <a:srgbClr val="57068C"/>
        </a:solidFill>
        <a:effectLst/>
      </p:bgPr>
    </p:bg>
    <p:spTree>
      <p:nvGrpSpPr>
        <p:cNvPr id="1" name="Shape 65"/>
        <p:cNvGrpSpPr/>
        <p:nvPr/>
      </p:nvGrpSpPr>
      <p:grpSpPr>
        <a:xfrm>
          <a:off x="0" y="0"/>
          <a:ext cx="0" cy="0"/>
          <a:chOff x="0" y="0"/>
          <a:chExt cx="0" cy="0"/>
        </a:xfrm>
      </p:grpSpPr>
      <p:pic>
        <p:nvPicPr>
          <p:cNvPr id="66" name="Google Shape;66;p16"/>
          <p:cNvPicPr preferRelativeResize="0"/>
          <p:nvPr/>
        </p:nvPicPr>
        <p:blipFill rotWithShape="1">
          <a:blip r:embed="rId2">
            <a:alphaModFix/>
          </a:blip>
          <a:srcRect/>
          <a:stretch/>
        </p:blipFill>
        <p:spPr>
          <a:xfrm>
            <a:off x="1" y="0"/>
            <a:ext cx="9144000" cy="5143497"/>
          </a:xfrm>
          <a:prstGeom prst="rect">
            <a:avLst/>
          </a:prstGeom>
          <a:noFill/>
          <a:ln>
            <a:noFill/>
          </a:ln>
        </p:spPr>
      </p:pic>
      <p:sp>
        <p:nvSpPr>
          <p:cNvPr id="67" name="Google Shape;67;p16"/>
          <p:cNvSpPr txBox="1">
            <a:spLocks noGrp="1"/>
          </p:cNvSpPr>
          <p:nvPr>
            <p:ph type="title"/>
          </p:nvPr>
        </p:nvSpPr>
        <p:spPr>
          <a:xfrm>
            <a:off x="316949" y="1243943"/>
            <a:ext cx="8265600" cy="1909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a:endParaRPr/>
          </a:p>
        </p:txBody>
      </p:sp>
      <p:pic>
        <p:nvPicPr>
          <p:cNvPr id="68" name="Google Shape;68;p16" descr="New York University logo"/>
          <p:cNvPicPr preferRelativeResize="0"/>
          <p:nvPr/>
        </p:nvPicPr>
        <p:blipFill rotWithShape="1">
          <a:blip r:embed="rId3">
            <a:alphaModFix/>
          </a:blip>
          <a:srcRect/>
          <a:stretch/>
        </p:blipFill>
        <p:spPr>
          <a:xfrm>
            <a:off x="407175" y="427947"/>
            <a:ext cx="1049175" cy="356100"/>
          </a:xfrm>
          <a:prstGeom prst="rect">
            <a:avLst/>
          </a:prstGeom>
          <a:noFill/>
          <a:ln>
            <a:noFill/>
          </a:ln>
        </p:spPr>
      </p:pic>
      <p:sp>
        <p:nvSpPr>
          <p:cNvPr id="69" name="Google Shape;69;p16"/>
          <p:cNvSpPr txBox="1">
            <a:spLocks noGrp="1"/>
          </p:cNvSpPr>
          <p:nvPr>
            <p:ph type="subTitle" idx="1"/>
          </p:nvPr>
        </p:nvSpPr>
        <p:spPr>
          <a:xfrm>
            <a:off x="307600" y="3119750"/>
            <a:ext cx="4761000" cy="77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0" name="Google Shape;70;p16"/>
          <p:cNvSpPr txBox="1">
            <a:spLocks noGrp="1"/>
          </p:cNvSpPr>
          <p:nvPr>
            <p:ph type="body" idx="2"/>
          </p:nvPr>
        </p:nvSpPr>
        <p:spPr>
          <a:xfrm>
            <a:off x="307600" y="4145050"/>
            <a:ext cx="2436000" cy="657600"/>
          </a:xfrm>
          <a:prstGeom prst="rect">
            <a:avLst/>
          </a:prstGeom>
        </p:spPr>
        <p:txBody>
          <a:bodyPr spcFirstLastPara="1" wrap="square" lIns="91425" tIns="91425" rIns="91425" bIns="91425" anchor="t" anchorCtr="0">
            <a:noAutofit/>
          </a:bodyPr>
          <a:lstStyle>
            <a:lvl1pPr marL="457200" lvl="0" indent="-29845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marL="914400" lvl="1" indent="-317500" rtl="0">
              <a:lnSpc>
                <a:spcPct val="125000"/>
              </a:lnSpc>
              <a:spcBef>
                <a:spcPts val="0"/>
              </a:spcBef>
              <a:spcAft>
                <a:spcPts val="0"/>
              </a:spcAft>
              <a:buClr>
                <a:srgbClr val="FFFFFF"/>
              </a:buClr>
              <a:buSzPts val="1400"/>
              <a:buChar char="○"/>
              <a:defRPr>
                <a:solidFill>
                  <a:srgbClr val="FFFFFF"/>
                </a:solidFill>
              </a:defRPr>
            </a:lvl2pPr>
            <a:lvl3pPr marL="1371600" lvl="2" indent="-317500" rtl="0">
              <a:lnSpc>
                <a:spcPct val="125000"/>
              </a:lnSpc>
              <a:spcBef>
                <a:spcPts val="0"/>
              </a:spcBef>
              <a:spcAft>
                <a:spcPts val="0"/>
              </a:spcAft>
              <a:buClr>
                <a:srgbClr val="FFFFFF"/>
              </a:buClr>
              <a:buSzPts val="1400"/>
              <a:buChar char="■"/>
              <a:defRPr>
                <a:solidFill>
                  <a:srgbClr val="FFFFFF"/>
                </a:solidFill>
              </a:defRPr>
            </a:lvl3pPr>
            <a:lvl4pPr marL="1828800" lvl="3" indent="-317500" rtl="0">
              <a:lnSpc>
                <a:spcPct val="125000"/>
              </a:lnSpc>
              <a:spcBef>
                <a:spcPts val="0"/>
              </a:spcBef>
              <a:spcAft>
                <a:spcPts val="0"/>
              </a:spcAft>
              <a:buClr>
                <a:srgbClr val="FFFFFF"/>
              </a:buClr>
              <a:buSzPts val="1400"/>
              <a:buChar char="●"/>
              <a:defRPr>
                <a:solidFill>
                  <a:srgbClr val="FFFFFF"/>
                </a:solidFill>
              </a:defRPr>
            </a:lvl4pPr>
            <a:lvl5pPr marL="2286000" lvl="4" indent="-317500" rtl="0">
              <a:lnSpc>
                <a:spcPct val="125000"/>
              </a:lnSpc>
              <a:spcBef>
                <a:spcPts val="0"/>
              </a:spcBef>
              <a:spcAft>
                <a:spcPts val="0"/>
              </a:spcAft>
              <a:buClr>
                <a:srgbClr val="FFFFFF"/>
              </a:buClr>
              <a:buSzPts val="1400"/>
              <a:buChar char="○"/>
              <a:defRPr>
                <a:solidFill>
                  <a:srgbClr val="FFFFFF"/>
                </a:solidFill>
              </a:defRPr>
            </a:lvl5pPr>
            <a:lvl6pPr marL="2743200" lvl="5" indent="-317500" rtl="0">
              <a:lnSpc>
                <a:spcPct val="125000"/>
              </a:lnSpc>
              <a:spcBef>
                <a:spcPts val="0"/>
              </a:spcBef>
              <a:spcAft>
                <a:spcPts val="0"/>
              </a:spcAft>
              <a:buClr>
                <a:srgbClr val="FFFFFF"/>
              </a:buClr>
              <a:buSzPts val="1400"/>
              <a:buChar char="■"/>
              <a:defRPr>
                <a:solidFill>
                  <a:srgbClr val="FFFFFF"/>
                </a:solidFill>
              </a:defRPr>
            </a:lvl6pPr>
            <a:lvl7pPr marL="3200400" lvl="6" indent="-317500" rtl="0">
              <a:lnSpc>
                <a:spcPct val="125000"/>
              </a:lnSpc>
              <a:spcBef>
                <a:spcPts val="0"/>
              </a:spcBef>
              <a:spcAft>
                <a:spcPts val="0"/>
              </a:spcAft>
              <a:buClr>
                <a:srgbClr val="FFFFFF"/>
              </a:buClr>
              <a:buSzPts val="1400"/>
              <a:buChar char="●"/>
              <a:defRPr>
                <a:solidFill>
                  <a:srgbClr val="FFFFFF"/>
                </a:solidFill>
              </a:defRPr>
            </a:lvl7pPr>
            <a:lvl8pPr marL="3657600" lvl="7" indent="-317500" rtl="0">
              <a:lnSpc>
                <a:spcPct val="125000"/>
              </a:lnSpc>
              <a:spcBef>
                <a:spcPts val="0"/>
              </a:spcBef>
              <a:spcAft>
                <a:spcPts val="0"/>
              </a:spcAft>
              <a:buClr>
                <a:srgbClr val="FFFFFF"/>
              </a:buClr>
              <a:buSzPts val="1400"/>
              <a:buChar char="○"/>
              <a:defRPr>
                <a:solidFill>
                  <a:srgbClr val="FFFFFF"/>
                </a:solidFill>
              </a:defRPr>
            </a:lvl8pPr>
            <a:lvl9pPr marL="4114800" lvl="8" indent="-317500" rtl="0">
              <a:lnSpc>
                <a:spcPct val="125000"/>
              </a:lnSpc>
              <a:spcBef>
                <a:spcPts val="0"/>
              </a:spcBef>
              <a:spcAft>
                <a:spcPts val="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04">
  <p:cSld name="TITLE_1_1_1">
    <p:bg>
      <p:bgPr>
        <a:solidFill>
          <a:srgbClr val="57068C"/>
        </a:solidFill>
        <a:effectLst/>
      </p:bgPr>
    </p:bg>
    <p:spTree>
      <p:nvGrpSpPr>
        <p:cNvPr id="1" name="Shape 71"/>
        <p:cNvGrpSpPr/>
        <p:nvPr/>
      </p:nvGrpSpPr>
      <p:grpSpPr>
        <a:xfrm>
          <a:off x="0" y="0"/>
          <a:ext cx="0" cy="0"/>
          <a:chOff x="0" y="0"/>
          <a:chExt cx="0" cy="0"/>
        </a:xfrm>
      </p:grpSpPr>
      <p:pic>
        <p:nvPicPr>
          <p:cNvPr id="72" name="Google Shape;72;p17"/>
          <p:cNvPicPr preferRelativeResize="0"/>
          <p:nvPr/>
        </p:nvPicPr>
        <p:blipFill rotWithShape="1">
          <a:blip r:embed="rId2">
            <a:alphaModFix/>
          </a:blip>
          <a:srcRect/>
          <a:stretch/>
        </p:blipFill>
        <p:spPr>
          <a:xfrm>
            <a:off x="1" y="0"/>
            <a:ext cx="9144000" cy="5143497"/>
          </a:xfrm>
          <a:prstGeom prst="rect">
            <a:avLst/>
          </a:prstGeom>
          <a:noFill/>
          <a:ln>
            <a:noFill/>
          </a:ln>
        </p:spPr>
      </p:pic>
      <p:sp>
        <p:nvSpPr>
          <p:cNvPr id="73" name="Google Shape;73;p17"/>
          <p:cNvSpPr txBox="1">
            <a:spLocks noGrp="1"/>
          </p:cNvSpPr>
          <p:nvPr>
            <p:ph type="title"/>
          </p:nvPr>
        </p:nvSpPr>
        <p:spPr>
          <a:xfrm>
            <a:off x="316949" y="1243943"/>
            <a:ext cx="8265600" cy="1909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a:endParaRPr/>
          </a:p>
        </p:txBody>
      </p:sp>
      <p:pic>
        <p:nvPicPr>
          <p:cNvPr id="74" name="Google Shape;74;p17" descr="New York University logo"/>
          <p:cNvPicPr preferRelativeResize="0"/>
          <p:nvPr/>
        </p:nvPicPr>
        <p:blipFill rotWithShape="1">
          <a:blip r:embed="rId3">
            <a:alphaModFix/>
          </a:blip>
          <a:srcRect/>
          <a:stretch/>
        </p:blipFill>
        <p:spPr>
          <a:xfrm>
            <a:off x="407175" y="427947"/>
            <a:ext cx="1049175" cy="356100"/>
          </a:xfrm>
          <a:prstGeom prst="rect">
            <a:avLst/>
          </a:prstGeom>
          <a:noFill/>
          <a:ln>
            <a:noFill/>
          </a:ln>
        </p:spPr>
      </p:pic>
      <p:sp>
        <p:nvSpPr>
          <p:cNvPr id="75" name="Google Shape;75;p17"/>
          <p:cNvSpPr txBox="1">
            <a:spLocks noGrp="1"/>
          </p:cNvSpPr>
          <p:nvPr>
            <p:ph type="subTitle" idx="1"/>
          </p:nvPr>
        </p:nvSpPr>
        <p:spPr>
          <a:xfrm>
            <a:off x="307600" y="3119750"/>
            <a:ext cx="4761000" cy="77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6" name="Google Shape;76;p17"/>
          <p:cNvSpPr txBox="1">
            <a:spLocks noGrp="1"/>
          </p:cNvSpPr>
          <p:nvPr>
            <p:ph type="body" idx="2"/>
          </p:nvPr>
        </p:nvSpPr>
        <p:spPr>
          <a:xfrm>
            <a:off x="307600" y="4145050"/>
            <a:ext cx="2436000" cy="657600"/>
          </a:xfrm>
          <a:prstGeom prst="rect">
            <a:avLst/>
          </a:prstGeom>
        </p:spPr>
        <p:txBody>
          <a:bodyPr spcFirstLastPara="1" wrap="square" lIns="91425" tIns="91425" rIns="91425" bIns="91425" anchor="t" anchorCtr="0">
            <a:noAutofit/>
          </a:bodyPr>
          <a:lstStyle>
            <a:lvl1pPr marL="457200" lvl="0" indent="-29845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marL="914400" lvl="1" indent="-317500" rtl="0">
              <a:lnSpc>
                <a:spcPct val="125000"/>
              </a:lnSpc>
              <a:spcBef>
                <a:spcPts val="0"/>
              </a:spcBef>
              <a:spcAft>
                <a:spcPts val="0"/>
              </a:spcAft>
              <a:buClr>
                <a:srgbClr val="FFFFFF"/>
              </a:buClr>
              <a:buSzPts val="1400"/>
              <a:buChar char="○"/>
              <a:defRPr>
                <a:solidFill>
                  <a:srgbClr val="FFFFFF"/>
                </a:solidFill>
              </a:defRPr>
            </a:lvl2pPr>
            <a:lvl3pPr marL="1371600" lvl="2" indent="-317500" rtl="0">
              <a:lnSpc>
                <a:spcPct val="125000"/>
              </a:lnSpc>
              <a:spcBef>
                <a:spcPts val="0"/>
              </a:spcBef>
              <a:spcAft>
                <a:spcPts val="0"/>
              </a:spcAft>
              <a:buClr>
                <a:srgbClr val="FFFFFF"/>
              </a:buClr>
              <a:buSzPts val="1400"/>
              <a:buChar char="■"/>
              <a:defRPr>
                <a:solidFill>
                  <a:srgbClr val="FFFFFF"/>
                </a:solidFill>
              </a:defRPr>
            </a:lvl3pPr>
            <a:lvl4pPr marL="1828800" lvl="3" indent="-317500" rtl="0">
              <a:lnSpc>
                <a:spcPct val="125000"/>
              </a:lnSpc>
              <a:spcBef>
                <a:spcPts val="0"/>
              </a:spcBef>
              <a:spcAft>
                <a:spcPts val="0"/>
              </a:spcAft>
              <a:buClr>
                <a:srgbClr val="FFFFFF"/>
              </a:buClr>
              <a:buSzPts val="1400"/>
              <a:buChar char="●"/>
              <a:defRPr>
                <a:solidFill>
                  <a:srgbClr val="FFFFFF"/>
                </a:solidFill>
              </a:defRPr>
            </a:lvl4pPr>
            <a:lvl5pPr marL="2286000" lvl="4" indent="-317500" rtl="0">
              <a:lnSpc>
                <a:spcPct val="125000"/>
              </a:lnSpc>
              <a:spcBef>
                <a:spcPts val="0"/>
              </a:spcBef>
              <a:spcAft>
                <a:spcPts val="0"/>
              </a:spcAft>
              <a:buClr>
                <a:srgbClr val="FFFFFF"/>
              </a:buClr>
              <a:buSzPts val="1400"/>
              <a:buChar char="○"/>
              <a:defRPr>
                <a:solidFill>
                  <a:srgbClr val="FFFFFF"/>
                </a:solidFill>
              </a:defRPr>
            </a:lvl5pPr>
            <a:lvl6pPr marL="2743200" lvl="5" indent="-317500" rtl="0">
              <a:lnSpc>
                <a:spcPct val="125000"/>
              </a:lnSpc>
              <a:spcBef>
                <a:spcPts val="0"/>
              </a:spcBef>
              <a:spcAft>
                <a:spcPts val="0"/>
              </a:spcAft>
              <a:buClr>
                <a:srgbClr val="FFFFFF"/>
              </a:buClr>
              <a:buSzPts val="1400"/>
              <a:buChar char="■"/>
              <a:defRPr>
                <a:solidFill>
                  <a:srgbClr val="FFFFFF"/>
                </a:solidFill>
              </a:defRPr>
            </a:lvl6pPr>
            <a:lvl7pPr marL="3200400" lvl="6" indent="-317500" rtl="0">
              <a:lnSpc>
                <a:spcPct val="125000"/>
              </a:lnSpc>
              <a:spcBef>
                <a:spcPts val="0"/>
              </a:spcBef>
              <a:spcAft>
                <a:spcPts val="0"/>
              </a:spcAft>
              <a:buClr>
                <a:srgbClr val="FFFFFF"/>
              </a:buClr>
              <a:buSzPts val="1400"/>
              <a:buChar char="●"/>
              <a:defRPr>
                <a:solidFill>
                  <a:srgbClr val="FFFFFF"/>
                </a:solidFill>
              </a:defRPr>
            </a:lvl7pPr>
            <a:lvl8pPr marL="3657600" lvl="7" indent="-317500" rtl="0">
              <a:lnSpc>
                <a:spcPct val="125000"/>
              </a:lnSpc>
              <a:spcBef>
                <a:spcPts val="0"/>
              </a:spcBef>
              <a:spcAft>
                <a:spcPts val="0"/>
              </a:spcAft>
              <a:buClr>
                <a:srgbClr val="FFFFFF"/>
              </a:buClr>
              <a:buSzPts val="1400"/>
              <a:buChar char="○"/>
              <a:defRPr>
                <a:solidFill>
                  <a:srgbClr val="FFFFFF"/>
                </a:solidFill>
              </a:defRPr>
            </a:lvl8pPr>
            <a:lvl9pPr marL="4114800" lvl="8" indent="-317500" rtl="0">
              <a:lnSpc>
                <a:spcPct val="125000"/>
              </a:lnSpc>
              <a:spcBef>
                <a:spcPts val="0"/>
              </a:spcBef>
              <a:spcAft>
                <a:spcPts val="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05">
  <p:cSld name="TITLE_1_1_1_1">
    <p:bg>
      <p:bgPr>
        <a:solidFill>
          <a:srgbClr val="57068C"/>
        </a:solidFill>
        <a:effectLst/>
      </p:bgPr>
    </p:bg>
    <p:spTree>
      <p:nvGrpSpPr>
        <p:cNvPr id="1" name="Shape 77"/>
        <p:cNvGrpSpPr/>
        <p:nvPr/>
      </p:nvGrpSpPr>
      <p:grpSpPr>
        <a:xfrm>
          <a:off x="0" y="0"/>
          <a:ext cx="0" cy="0"/>
          <a:chOff x="0" y="0"/>
          <a:chExt cx="0" cy="0"/>
        </a:xfrm>
      </p:grpSpPr>
      <p:pic>
        <p:nvPicPr>
          <p:cNvPr id="78" name="Google Shape;78;p18"/>
          <p:cNvPicPr preferRelativeResize="0"/>
          <p:nvPr/>
        </p:nvPicPr>
        <p:blipFill rotWithShape="1">
          <a:blip r:embed="rId2">
            <a:alphaModFix/>
          </a:blip>
          <a:srcRect/>
          <a:stretch/>
        </p:blipFill>
        <p:spPr>
          <a:xfrm>
            <a:off x="1" y="0"/>
            <a:ext cx="9144000" cy="5143497"/>
          </a:xfrm>
          <a:prstGeom prst="rect">
            <a:avLst/>
          </a:prstGeom>
          <a:noFill/>
          <a:ln>
            <a:noFill/>
          </a:ln>
        </p:spPr>
      </p:pic>
      <p:sp>
        <p:nvSpPr>
          <p:cNvPr id="79" name="Google Shape;79;p18"/>
          <p:cNvSpPr txBox="1">
            <a:spLocks noGrp="1"/>
          </p:cNvSpPr>
          <p:nvPr>
            <p:ph type="title"/>
          </p:nvPr>
        </p:nvSpPr>
        <p:spPr>
          <a:xfrm>
            <a:off x="316949" y="1243943"/>
            <a:ext cx="8265600" cy="1909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a:endParaRPr/>
          </a:p>
        </p:txBody>
      </p:sp>
      <p:pic>
        <p:nvPicPr>
          <p:cNvPr id="80" name="Google Shape;80;p18" descr="New York University logo"/>
          <p:cNvPicPr preferRelativeResize="0"/>
          <p:nvPr/>
        </p:nvPicPr>
        <p:blipFill rotWithShape="1">
          <a:blip r:embed="rId3">
            <a:alphaModFix/>
          </a:blip>
          <a:srcRect/>
          <a:stretch/>
        </p:blipFill>
        <p:spPr>
          <a:xfrm>
            <a:off x="407175" y="427947"/>
            <a:ext cx="1049175" cy="356100"/>
          </a:xfrm>
          <a:prstGeom prst="rect">
            <a:avLst/>
          </a:prstGeom>
          <a:noFill/>
          <a:ln>
            <a:noFill/>
          </a:ln>
        </p:spPr>
      </p:pic>
      <p:sp>
        <p:nvSpPr>
          <p:cNvPr id="81" name="Google Shape;81;p18"/>
          <p:cNvSpPr txBox="1">
            <a:spLocks noGrp="1"/>
          </p:cNvSpPr>
          <p:nvPr>
            <p:ph type="subTitle" idx="1"/>
          </p:nvPr>
        </p:nvSpPr>
        <p:spPr>
          <a:xfrm>
            <a:off x="307600" y="3119750"/>
            <a:ext cx="4761000" cy="77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82" name="Google Shape;82;p18"/>
          <p:cNvSpPr txBox="1">
            <a:spLocks noGrp="1"/>
          </p:cNvSpPr>
          <p:nvPr>
            <p:ph type="body" idx="2"/>
          </p:nvPr>
        </p:nvSpPr>
        <p:spPr>
          <a:xfrm>
            <a:off x="307600" y="4145050"/>
            <a:ext cx="2436000" cy="657600"/>
          </a:xfrm>
          <a:prstGeom prst="rect">
            <a:avLst/>
          </a:prstGeom>
        </p:spPr>
        <p:txBody>
          <a:bodyPr spcFirstLastPara="1" wrap="square" lIns="91425" tIns="91425" rIns="91425" bIns="91425" anchor="t" anchorCtr="0">
            <a:noAutofit/>
          </a:bodyPr>
          <a:lstStyle>
            <a:lvl1pPr marL="457200" lvl="0" indent="-29845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marL="914400" lvl="1" indent="-317500" rtl="0">
              <a:lnSpc>
                <a:spcPct val="125000"/>
              </a:lnSpc>
              <a:spcBef>
                <a:spcPts val="0"/>
              </a:spcBef>
              <a:spcAft>
                <a:spcPts val="0"/>
              </a:spcAft>
              <a:buClr>
                <a:srgbClr val="FFFFFF"/>
              </a:buClr>
              <a:buSzPts val="1400"/>
              <a:buChar char="○"/>
              <a:defRPr>
                <a:solidFill>
                  <a:srgbClr val="FFFFFF"/>
                </a:solidFill>
              </a:defRPr>
            </a:lvl2pPr>
            <a:lvl3pPr marL="1371600" lvl="2" indent="-317500" rtl="0">
              <a:lnSpc>
                <a:spcPct val="125000"/>
              </a:lnSpc>
              <a:spcBef>
                <a:spcPts val="0"/>
              </a:spcBef>
              <a:spcAft>
                <a:spcPts val="0"/>
              </a:spcAft>
              <a:buClr>
                <a:srgbClr val="FFFFFF"/>
              </a:buClr>
              <a:buSzPts val="1400"/>
              <a:buChar char="■"/>
              <a:defRPr>
                <a:solidFill>
                  <a:srgbClr val="FFFFFF"/>
                </a:solidFill>
              </a:defRPr>
            </a:lvl3pPr>
            <a:lvl4pPr marL="1828800" lvl="3" indent="-317500" rtl="0">
              <a:lnSpc>
                <a:spcPct val="125000"/>
              </a:lnSpc>
              <a:spcBef>
                <a:spcPts val="0"/>
              </a:spcBef>
              <a:spcAft>
                <a:spcPts val="0"/>
              </a:spcAft>
              <a:buClr>
                <a:srgbClr val="FFFFFF"/>
              </a:buClr>
              <a:buSzPts val="1400"/>
              <a:buChar char="●"/>
              <a:defRPr>
                <a:solidFill>
                  <a:srgbClr val="FFFFFF"/>
                </a:solidFill>
              </a:defRPr>
            </a:lvl4pPr>
            <a:lvl5pPr marL="2286000" lvl="4" indent="-317500" rtl="0">
              <a:lnSpc>
                <a:spcPct val="125000"/>
              </a:lnSpc>
              <a:spcBef>
                <a:spcPts val="0"/>
              </a:spcBef>
              <a:spcAft>
                <a:spcPts val="0"/>
              </a:spcAft>
              <a:buClr>
                <a:srgbClr val="FFFFFF"/>
              </a:buClr>
              <a:buSzPts val="1400"/>
              <a:buChar char="○"/>
              <a:defRPr>
                <a:solidFill>
                  <a:srgbClr val="FFFFFF"/>
                </a:solidFill>
              </a:defRPr>
            </a:lvl5pPr>
            <a:lvl6pPr marL="2743200" lvl="5" indent="-317500" rtl="0">
              <a:lnSpc>
                <a:spcPct val="125000"/>
              </a:lnSpc>
              <a:spcBef>
                <a:spcPts val="0"/>
              </a:spcBef>
              <a:spcAft>
                <a:spcPts val="0"/>
              </a:spcAft>
              <a:buClr>
                <a:srgbClr val="FFFFFF"/>
              </a:buClr>
              <a:buSzPts val="1400"/>
              <a:buChar char="■"/>
              <a:defRPr>
                <a:solidFill>
                  <a:srgbClr val="FFFFFF"/>
                </a:solidFill>
              </a:defRPr>
            </a:lvl6pPr>
            <a:lvl7pPr marL="3200400" lvl="6" indent="-317500" rtl="0">
              <a:lnSpc>
                <a:spcPct val="125000"/>
              </a:lnSpc>
              <a:spcBef>
                <a:spcPts val="0"/>
              </a:spcBef>
              <a:spcAft>
                <a:spcPts val="0"/>
              </a:spcAft>
              <a:buClr>
                <a:srgbClr val="FFFFFF"/>
              </a:buClr>
              <a:buSzPts val="1400"/>
              <a:buChar char="●"/>
              <a:defRPr>
                <a:solidFill>
                  <a:srgbClr val="FFFFFF"/>
                </a:solidFill>
              </a:defRPr>
            </a:lvl7pPr>
            <a:lvl8pPr marL="3657600" lvl="7" indent="-317500" rtl="0">
              <a:lnSpc>
                <a:spcPct val="125000"/>
              </a:lnSpc>
              <a:spcBef>
                <a:spcPts val="0"/>
              </a:spcBef>
              <a:spcAft>
                <a:spcPts val="0"/>
              </a:spcAft>
              <a:buClr>
                <a:srgbClr val="FFFFFF"/>
              </a:buClr>
              <a:buSzPts val="1400"/>
              <a:buChar char="○"/>
              <a:defRPr>
                <a:solidFill>
                  <a:srgbClr val="FFFFFF"/>
                </a:solidFill>
              </a:defRPr>
            </a:lvl8pPr>
            <a:lvl9pPr marL="4114800" lvl="8" indent="-317500" rtl="0">
              <a:lnSpc>
                <a:spcPct val="125000"/>
              </a:lnSpc>
              <a:spcBef>
                <a:spcPts val="0"/>
              </a:spcBef>
              <a:spcAft>
                <a:spcPts val="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57068C"/>
        </a:solidFill>
        <a:effectLst/>
      </p:bgPr>
    </p:bg>
    <p:spTree>
      <p:nvGrpSpPr>
        <p:cNvPr id="1" name="Shape 83"/>
        <p:cNvGrpSpPr/>
        <p:nvPr/>
      </p:nvGrpSpPr>
      <p:grpSpPr>
        <a:xfrm>
          <a:off x="0" y="0"/>
          <a:ext cx="0" cy="0"/>
          <a:chOff x="0" y="0"/>
          <a:chExt cx="0" cy="0"/>
        </a:xfrm>
      </p:grpSpPr>
      <p:pic>
        <p:nvPicPr>
          <p:cNvPr id="84" name="Google Shape;84;p19"/>
          <p:cNvPicPr preferRelativeResize="0"/>
          <p:nvPr/>
        </p:nvPicPr>
        <p:blipFill rotWithShape="1">
          <a:blip r:embed="rId2">
            <a:alphaModFix/>
          </a:blip>
          <a:srcRect/>
          <a:stretch/>
        </p:blipFill>
        <p:spPr>
          <a:xfrm>
            <a:off x="0" y="0"/>
            <a:ext cx="9143997" cy="5143487"/>
          </a:xfrm>
          <a:prstGeom prst="rect">
            <a:avLst/>
          </a:prstGeom>
          <a:noFill/>
          <a:ln>
            <a:noFill/>
          </a:ln>
        </p:spPr>
      </p:pic>
      <p:cxnSp>
        <p:nvCxnSpPr>
          <p:cNvPr id="85" name="Google Shape;85;p19" descr=" "/>
          <p:cNvCxnSpPr/>
          <p:nvPr/>
        </p:nvCxnSpPr>
        <p:spPr>
          <a:xfrm>
            <a:off x="407168" y="2618527"/>
            <a:ext cx="521400" cy="0"/>
          </a:xfrm>
          <a:prstGeom prst="straightConnector1">
            <a:avLst/>
          </a:prstGeom>
          <a:noFill/>
          <a:ln w="76200" cap="flat" cmpd="sng">
            <a:solidFill>
              <a:srgbClr val="8900E1"/>
            </a:solidFill>
            <a:prstDash val="solid"/>
            <a:round/>
            <a:headEnd type="none" w="med" len="med"/>
            <a:tailEnd type="none" w="med" len="med"/>
          </a:ln>
        </p:spPr>
      </p:cxnSp>
      <p:pic>
        <p:nvPicPr>
          <p:cNvPr id="86" name="Google Shape;86;p19" descr=" "/>
          <p:cNvPicPr preferRelativeResize="0"/>
          <p:nvPr/>
        </p:nvPicPr>
        <p:blipFill rotWithShape="1">
          <a:blip r:embed="rId3">
            <a:alphaModFix/>
          </a:blip>
          <a:srcRect/>
          <a:stretch/>
        </p:blipFill>
        <p:spPr>
          <a:xfrm>
            <a:off x="407175" y="4539121"/>
            <a:ext cx="776077" cy="263400"/>
          </a:xfrm>
          <a:prstGeom prst="rect">
            <a:avLst/>
          </a:prstGeom>
          <a:noFill/>
          <a:ln>
            <a:noFill/>
          </a:ln>
        </p:spPr>
      </p:pic>
      <p:sp>
        <p:nvSpPr>
          <p:cNvPr id="87" name="Google Shape;87;p19"/>
          <p:cNvSpPr txBox="1">
            <a:spLocks noGrp="1"/>
          </p:cNvSpPr>
          <p:nvPr>
            <p:ph type="title"/>
          </p:nvPr>
        </p:nvSpPr>
        <p:spPr>
          <a:xfrm>
            <a:off x="316950" y="457200"/>
            <a:ext cx="8520600" cy="1841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None/>
              <a:defRPr sz="6800">
                <a:solidFill>
                  <a:schemeClr val="lt1"/>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88" name="Google Shape;88;p19"/>
          <p:cNvSpPr txBox="1">
            <a:spLocks noGrp="1"/>
          </p:cNvSpPr>
          <p:nvPr>
            <p:ph type="subTitle" idx="1"/>
          </p:nvPr>
        </p:nvSpPr>
        <p:spPr>
          <a:xfrm>
            <a:off x="316950" y="2938025"/>
            <a:ext cx="4031700" cy="475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orient="horz" pos="288">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9"/>
        <p:cNvGrpSpPr/>
        <p:nvPr/>
      </p:nvGrpSpPr>
      <p:grpSpPr>
        <a:xfrm>
          <a:off x="0" y="0"/>
          <a:ext cx="0" cy="0"/>
          <a:chOff x="0" y="0"/>
          <a:chExt cx="0" cy="0"/>
        </a:xfrm>
      </p:grpSpPr>
      <p:sp>
        <p:nvSpPr>
          <p:cNvPr id="90" name="Google Shape;90;p20"/>
          <p:cNvSpPr txBox="1">
            <a:spLocks noGrp="1"/>
          </p:cNvSpPr>
          <p:nvPr>
            <p:ph type="title"/>
          </p:nvPr>
        </p:nvSpPr>
        <p:spPr>
          <a:xfrm>
            <a:off x="311700" y="1152475"/>
            <a:ext cx="3345900" cy="3199500"/>
          </a:xfrm>
          <a:prstGeom prst="rect">
            <a:avLst/>
          </a:prstGeom>
        </p:spPr>
        <p:txBody>
          <a:bodyPr spcFirstLastPara="1" wrap="square" lIns="91425" tIns="91425" rIns="91425" bIns="91425" anchor="t" anchorCtr="0">
            <a:noAutofit/>
          </a:bodyPr>
          <a:lstStyle>
            <a:lvl1pPr lvl="0" algn="r"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r"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sp>
        <p:nvSpPr>
          <p:cNvPr id="91" name="Google Shape;91;p20"/>
          <p:cNvSpPr txBox="1">
            <a:spLocks noGrp="1"/>
          </p:cNvSpPr>
          <p:nvPr>
            <p:ph type="body" idx="1"/>
          </p:nvPr>
        </p:nvSpPr>
        <p:spPr>
          <a:xfrm>
            <a:off x="4114800" y="1175683"/>
            <a:ext cx="4192800" cy="3123300"/>
          </a:xfrm>
          <a:prstGeom prst="rect">
            <a:avLst/>
          </a:prstGeom>
        </p:spPr>
        <p:txBody>
          <a:bodyPr spcFirstLastPara="1" wrap="square" lIns="91425" tIns="91425" rIns="91425" bIns="91425" anchor="t" anchorCtr="0">
            <a:noAutofit/>
          </a:bodyPr>
          <a:lstStyle>
            <a:lvl1pPr marL="457200" lvl="0" indent="-317500" rtl="0">
              <a:lnSpc>
                <a:spcPct val="125000"/>
              </a:lnSpc>
              <a:spcBef>
                <a:spcPts val="0"/>
              </a:spcBef>
              <a:spcAft>
                <a:spcPts val="0"/>
              </a:spcAft>
              <a:buSzPts val="1400"/>
              <a:buChar char="●"/>
              <a:defRPr sz="1400"/>
            </a:lvl1pPr>
            <a:lvl2pPr marL="914400" lvl="1" indent="-317500" rtl="0">
              <a:lnSpc>
                <a:spcPct val="125000"/>
              </a:lnSpc>
              <a:spcBef>
                <a:spcPts val="1600"/>
              </a:spcBef>
              <a:spcAft>
                <a:spcPts val="0"/>
              </a:spcAft>
              <a:buSzPts val="1400"/>
              <a:buChar char="○"/>
              <a:defRPr/>
            </a:lvl2pPr>
            <a:lvl3pPr marL="1371600" lvl="2" indent="-317500" rtl="0">
              <a:lnSpc>
                <a:spcPct val="125000"/>
              </a:lnSpc>
              <a:spcBef>
                <a:spcPts val="1600"/>
              </a:spcBef>
              <a:spcAft>
                <a:spcPts val="0"/>
              </a:spcAft>
              <a:buSzPts val="1400"/>
              <a:buChar char="■"/>
              <a:defRPr/>
            </a:lvl3pPr>
            <a:lvl4pPr marL="1828800" lvl="3" indent="-317500" rtl="0">
              <a:lnSpc>
                <a:spcPct val="125000"/>
              </a:lnSpc>
              <a:spcBef>
                <a:spcPts val="1600"/>
              </a:spcBef>
              <a:spcAft>
                <a:spcPts val="0"/>
              </a:spcAft>
              <a:buSzPts val="1400"/>
              <a:buChar char="●"/>
              <a:defRPr/>
            </a:lvl4pPr>
            <a:lvl5pPr marL="2286000" lvl="4" indent="-317500" rtl="0">
              <a:lnSpc>
                <a:spcPct val="125000"/>
              </a:lnSpc>
              <a:spcBef>
                <a:spcPts val="1600"/>
              </a:spcBef>
              <a:spcAft>
                <a:spcPts val="0"/>
              </a:spcAft>
              <a:buSzPts val="1400"/>
              <a:buChar char="○"/>
              <a:defRPr/>
            </a:lvl5pPr>
            <a:lvl6pPr marL="2743200" lvl="5" indent="-317500" rtl="0">
              <a:lnSpc>
                <a:spcPct val="125000"/>
              </a:lnSpc>
              <a:spcBef>
                <a:spcPts val="1600"/>
              </a:spcBef>
              <a:spcAft>
                <a:spcPts val="0"/>
              </a:spcAft>
              <a:buSzPts val="1400"/>
              <a:buChar char="■"/>
              <a:defRPr/>
            </a:lvl6pPr>
            <a:lvl7pPr marL="3200400" lvl="6" indent="-317500" rtl="0">
              <a:lnSpc>
                <a:spcPct val="125000"/>
              </a:lnSpc>
              <a:spcBef>
                <a:spcPts val="1600"/>
              </a:spcBef>
              <a:spcAft>
                <a:spcPts val="0"/>
              </a:spcAft>
              <a:buSzPts val="1400"/>
              <a:buChar char="●"/>
              <a:defRPr/>
            </a:lvl7pPr>
            <a:lvl8pPr marL="3657600" lvl="7" indent="-317500" rtl="0">
              <a:lnSpc>
                <a:spcPct val="125000"/>
              </a:lnSpc>
              <a:spcBef>
                <a:spcPts val="1600"/>
              </a:spcBef>
              <a:spcAft>
                <a:spcPts val="0"/>
              </a:spcAft>
              <a:buSzPts val="1400"/>
              <a:buChar char="○"/>
              <a:defRPr/>
            </a:lvl8pPr>
            <a:lvl9pPr marL="4114800" lvl="8" indent="-317500" rtl="0">
              <a:lnSpc>
                <a:spcPct val="125000"/>
              </a:lnSpc>
              <a:spcBef>
                <a:spcPts val="1600"/>
              </a:spcBef>
              <a:spcAft>
                <a:spcPts val="1600"/>
              </a:spcAft>
              <a:buSzPts val="1400"/>
              <a:buChar char="■"/>
              <a:defRPr/>
            </a:lvl9pPr>
          </a:lstStyle>
          <a:p>
            <a:endParaRPr/>
          </a:p>
        </p:txBody>
      </p:sp>
      <p:sp>
        <p:nvSpPr>
          <p:cNvPr id="92" name="Google Shape;92;p20"/>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93" name="Google Shape;93;p20" descr=" "/>
          <p:cNvPicPr preferRelativeResize="0"/>
          <p:nvPr/>
        </p:nvPicPr>
        <p:blipFill>
          <a:blip r:embed="rId2">
            <a:alphaModFix/>
          </a:blip>
          <a:stretch>
            <a:fillRect/>
          </a:stretch>
        </p:blipFill>
        <p:spPr>
          <a:xfrm>
            <a:off x="407175" y="4539121"/>
            <a:ext cx="776077" cy="263400"/>
          </a:xfrm>
          <a:prstGeom prst="rect">
            <a:avLst/>
          </a:prstGeom>
          <a:noFill/>
          <a:ln>
            <a:noFill/>
          </a:ln>
        </p:spPr>
      </p:pic>
      <p:pic>
        <p:nvPicPr>
          <p:cNvPr id="94" name="Google Shape;94;p20"/>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extLst>
    <p:ext uri="{DCECCB84-F9BA-43D5-87BE-67443E8EF086}">
      <p15:sldGuideLst xmlns:p15="http://schemas.microsoft.com/office/powerpoint/2012/main">
        <p15:guide id="1" pos="2592">
          <p15:clr>
            <a:srgbClr val="FA7B17"/>
          </p15:clr>
        </p15:guide>
        <p15:guide id="2" pos="2304">
          <p15:clr>
            <a:srgbClr val="FA7B17"/>
          </p15:clr>
        </p15:guide>
        <p15:guide id="3" orient="horz" pos="720">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5"/>
        <p:cNvGrpSpPr/>
        <p:nvPr/>
      </p:nvGrpSpPr>
      <p:grpSpPr>
        <a:xfrm>
          <a:off x="0" y="0"/>
          <a:ext cx="0" cy="0"/>
          <a:chOff x="0" y="0"/>
          <a:chExt cx="0" cy="0"/>
        </a:xfrm>
      </p:grpSpPr>
      <p:sp>
        <p:nvSpPr>
          <p:cNvPr id="96" name="Google Shape;96;p21"/>
          <p:cNvSpPr txBox="1">
            <a:spLocks noGrp="1"/>
          </p:cNvSpPr>
          <p:nvPr>
            <p:ph type="title"/>
          </p:nvPr>
        </p:nvSpPr>
        <p:spPr>
          <a:xfrm>
            <a:off x="311700" y="445025"/>
            <a:ext cx="8424900" cy="11424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pic>
        <p:nvPicPr>
          <p:cNvPr id="97" name="Google Shape;97;p21"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98" name="Google Shape;98;p21"/>
          <p:cNvSpPr txBox="1">
            <a:spLocks noGrp="1"/>
          </p:cNvSpPr>
          <p:nvPr>
            <p:ph type="body" idx="1"/>
          </p:nvPr>
        </p:nvSpPr>
        <p:spPr>
          <a:xfrm>
            <a:off x="1376250" y="1828800"/>
            <a:ext cx="3330300" cy="2447100"/>
          </a:xfrm>
          <a:prstGeom prst="rect">
            <a:avLst/>
          </a:prstGeom>
        </p:spPr>
        <p:txBody>
          <a:bodyPr spcFirstLastPara="1" wrap="square" lIns="91425" tIns="91425" rIns="91425" bIns="91425" anchor="t" anchorCtr="0">
            <a:noAutofit/>
          </a:bodyPr>
          <a:lstStyle>
            <a:lvl1pPr marL="457200" lvl="0" indent="-304800" rtl="0">
              <a:lnSpc>
                <a:spcPct val="125000"/>
              </a:lnSpc>
              <a:spcBef>
                <a:spcPts val="0"/>
              </a:spcBef>
              <a:spcAft>
                <a:spcPts val="0"/>
              </a:spcAft>
              <a:buSzPts val="1200"/>
              <a:buChar char="●"/>
              <a:defRPr sz="1200"/>
            </a:lvl1pPr>
            <a:lvl2pPr marL="914400" lvl="1" indent="-304800" rtl="0">
              <a:lnSpc>
                <a:spcPct val="125000"/>
              </a:lnSpc>
              <a:spcBef>
                <a:spcPts val="1600"/>
              </a:spcBef>
              <a:spcAft>
                <a:spcPts val="0"/>
              </a:spcAft>
              <a:buSzPts val="1200"/>
              <a:buChar char="○"/>
              <a:defRPr sz="1200"/>
            </a:lvl2pPr>
            <a:lvl3pPr marL="1371600" lvl="2" indent="-304800" rtl="0">
              <a:lnSpc>
                <a:spcPct val="125000"/>
              </a:lnSpc>
              <a:spcBef>
                <a:spcPts val="1600"/>
              </a:spcBef>
              <a:spcAft>
                <a:spcPts val="0"/>
              </a:spcAft>
              <a:buSzPts val="1200"/>
              <a:buChar char="■"/>
              <a:defRPr sz="1200"/>
            </a:lvl3pPr>
            <a:lvl4pPr marL="1828800" lvl="3" indent="-304800" rtl="0">
              <a:lnSpc>
                <a:spcPct val="125000"/>
              </a:lnSpc>
              <a:spcBef>
                <a:spcPts val="1600"/>
              </a:spcBef>
              <a:spcAft>
                <a:spcPts val="0"/>
              </a:spcAft>
              <a:buSzPts val="1200"/>
              <a:buChar char="●"/>
              <a:defRPr sz="1200"/>
            </a:lvl4pPr>
            <a:lvl5pPr marL="2286000" lvl="4" indent="-304800" rtl="0">
              <a:lnSpc>
                <a:spcPct val="125000"/>
              </a:lnSpc>
              <a:spcBef>
                <a:spcPts val="1600"/>
              </a:spcBef>
              <a:spcAft>
                <a:spcPts val="0"/>
              </a:spcAft>
              <a:buSzPts val="1200"/>
              <a:buChar char="○"/>
              <a:defRPr sz="1200"/>
            </a:lvl5pPr>
            <a:lvl6pPr marL="2743200" lvl="5" indent="-304800" rtl="0">
              <a:lnSpc>
                <a:spcPct val="125000"/>
              </a:lnSpc>
              <a:spcBef>
                <a:spcPts val="1600"/>
              </a:spcBef>
              <a:spcAft>
                <a:spcPts val="0"/>
              </a:spcAft>
              <a:buSzPts val="1200"/>
              <a:buChar char="■"/>
              <a:defRPr sz="1200"/>
            </a:lvl6pPr>
            <a:lvl7pPr marL="3200400" lvl="6" indent="-304800" rtl="0">
              <a:lnSpc>
                <a:spcPct val="125000"/>
              </a:lnSpc>
              <a:spcBef>
                <a:spcPts val="1600"/>
              </a:spcBef>
              <a:spcAft>
                <a:spcPts val="0"/>
              </a:spcAft>
              <a:buSzPts val="1200"/>
              <a:buChar char="●"/>
              <a:defRPr sz="1200"/>
            </a:lvl7pPr>
            <a:lvl8pPr marL="3657600" lvl="7" indent="-304800" rtl="0">
              <a:lnSpc>
                <a:spcPct val="125000"/>
              </a:lnSpc>
              <a:spcBef>
                <a:spcPts val="1600"/>
              </a:spcBef>
              <a:spcAft>
                <a:spcPts val="0"/>
              </a:spcAft>
              <a:buSzPts val="1200"/>
              <a:buChar char="○"/>
              <a:defRPr sz="1200"/>
            </a:lvl8pPr>
            <a:lvl9pPr marL="4114800" lvl="8" indent="-304800" rtl="0">
              <a:lnSpc>
                <a:spcPct val="125000"/>
              </a:lnSpc>
              <a:spcBef>
                <a:spcPts val="1600"/>
              </a:spcBef>
              <a:spcAft>
                <a:spcPts val="1600"/>
              </a:spcAft>
              <a:buSzPts val="1200"/>
              <a:buChar char="■"/>
              <a:defRPr sz="1200"/>
            </a:lvl9pPr>
          </a:lstStyle>
          <a:p>
            <a:endParaRPr/>
          </a:p>
        </p:txBody>
      </p:sp>
      <p:sp>
        <p:nvSpPr>
          <p:cNvPr id="99" name="Google Shape;99;p21"/>
          <p:cNvSpPr txBox="1">
            <a:spLocks noGrp="1"/>
          </p:cNvSpPr>
          <p:nvPr>
            <p:ph type="body" idx="2"/>
          </p:nvPr>
        </p:nvSpPr>
        <p:spPr>
          <a:xfrm>
            <a:off x="5051175" y="1828800"/>
            <a:ext cx="3330300" cy="2447100"/>
          </a:xfrm>
          <a:prstGeom prst="rect">
            <a:avLst/>
          </a:prstGeom>
        </p:spPr>
        <p:txBody>
          <a:bodyPr spcFirstLastPara="1" wrap="square" lIns="91425" tIns="91425" rIns="91425" bIns="91425" anchor="t" anchorCtr="0">
            <a:noAutofit/>
          </a:bodyPr>
          <a:lstStyle>
            <a:lvl1pPr marL="457200" lvl="0" indent="-304800" rtl="0">
              <a:lnSpc>
                <a:spcPct val="125000"/>
              </a:lnSpc>
              <a:spcBef>
                <a:spcPts val="0"/>
              </a:spcBef>
              <a:spcAft>
                <a:spcPts val="0"/>
              </a:spcAft>
              <a:buSzPts val="1200"/>
              <a:buChar char="●"/>
              <a:defRPr sz="1200"/>
            </a:lvl1pPr>
            <a:lvl2pPr marL="914400" lvl="1" indent="-304800" rtl="0">
              <a:lnSpc>
                <a:spcPct val="125000"/>
              </a:lnSpc>
              <a:spcBef>
                <a:spcPts val="1600"/>
              </a:spcBef>
              <a:spcAft>
                <a:spcPts val="0"/>
              </a:spcAft>
              <a:buSzPts val="1200"/>
              <a:buChar char="○"/>
              <a:defRPr sz="1200"/>
            </a:lvl2pPr>
            <a:lvl3pPr marL="1371600" lvl="2" indent="-304800" rtl="0">
              <a:lnSpc>
                <a:spcPct val="125000"/>
              </a:lnSpc>
              <a:spcBef>
                <a:spcPts val="1600"/>
              </a:spcBef>
              <a:spcAft>
                <a:spcPts val="0"/>
              </a:spcAft>
              <a:buSzPts val="1200"/>
              <a:buChar char="■"/>
              <a:defRPr sz="1200"/>
            </a:lvl3pPr>
            <a:lvl4pPr marL="1828800" lvl="3" indent="-304800" rtl="0">
              <a:lnSpc>
                <a:spcPct val="125000"/>
              </a:lnSpc>
              <a:spcBef>
                <a:spcPts val="1600"/>
              </a:spcBef>
              <a:spcAft>
                <a:spcPts val="0"/>
              </a:spcAft>
              <a:buSzPts val="1200"/>
              <a:buChar char="●"/>
              <a:defRPr sz="1200"/>
            </a:lvl4pPr>
            <a:lvl5pPr marL="2286000" lvl="4" indent="-304800" rtl="0">
              <a:lnSpc>
                <a:spcPct val="125000"/>
              </a:lnSpc>
              <a:spcBef>
                <a:spcPts val="1600"/>
              </a:spcBef>
              <a:spcAft>
                <a:spcPts val="0"/>
              </a:spcAft>
              <a:buSzPts val="1200"/>
              <a:buChar char="○"/>
              <a:defRPr sz="1200"/>
            </a:lvl5pPr>
            <a:lvl6pPr marL="2743200" lvl="5" indent="-304800" rtl="0">
              <a:lnSpc>
                <a:spcPct val="125000"/>
              </a:lnSpc>
              <a:spcBef>
                <a:spcPts val="1600"/>
              </a:spcBef>
              <a:spcAft>
                <a:spcPts val="0"/>
              </a:spcAft>
              <a:buSzPts val="1200"/>
              <a:buChar char="■"/>
              <a:defRPr sz="1200"/>
            </a:lvl6pPr>
            <a:lvl7pPr marL="3200400" lvl="6" indent="-304800" rtl="0">
              <a:lnSpc>
                <a:spcPct val="125000"/>
              </a:lnSpc>
              <a:spcBef>
                <a:spcPts val="1600"/>
              </a:spcBef>
              <a:spcAft>
                <a:spcPts val="0"/>
              </a:spcAft>
              <a:buSzPts val="1200"/>
              <a:buChar char="●"/>
              <a:defRPr sz="1200"/>
            </a:lvl7pPr>
            <a:lvl8pPr marL="3657600" lvl="7" indent="-304800" rtl="0">
              <a:lnSpc>
                <a:spcPct val="125000"/>
              </a:lnSpc>
              <a:spcBef>
                <a:spcPts val="1600"/>
              </a:spcBef>
              <a:spcAft>
                <a:spcPts val="0"/>
              </a:spcAft>
              <a:buSzPts val="1200"/>
              <a:buChar char="○"/>
              <a:defRPr sz="1200"/>
            </a:lvl8pPr>
            <a:lvl9pPr marL="4114800" lvl="8" indent="-304800" rtl="0">
              <a:lnSpc>
                <a:spcPct val="125000"/>
              </a:lnSpc>
              <a:spcBef>
                <a:spcPts val="1600"/>
              </a:spcBef>
              <a:spcAft>
                <a:spcPts val="1600"/>
              </a:spcAft>
              <a:buSzPts val="1200"/>
              <a:buChar char="■"/>
              <a:defRPr sz="1200"/>
            </a:lvl9pPr>
          </a:lstStyle>
          <a:p>
            <a:endParaRPr/>
          </a:p>
        </p:txBody>
      </p:sp>
      <p:sp>
        <p:nvSpPr>
          <p:cNvPr id="100" name="Google Shape;100;p21"/>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101" name="Google Shape;101;p21"/>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152">
          <p15:clr>
            <a:srgbClr val="FA7B17"/>
          </p15:clr>
        </p15:guide>
        <p15:guide id="2" pos="288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2"/>
        <p:cNvGrpSpPr/>
        <p:nvPr/>
      </p:nvGrpSpPr>
      <p:grpSpPr>
        <a:xfrm>
          <a:off x="0" y="0"/>
          <a:ext cx="0" cy="0"/>
          <a:chOff x="0" y="0"/>
          <a:chExt cx="0" cy="0"/>
        </a:xfrm>
      </p:grpSpPr>
      <p:sp>
        <p:nvSpPr>
          <p:cNvPr id="103" name="Google Shape;103;p22"/>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a:endParaRPr/>
          </a:p>
        </p:txBody>
      </p:sp>
      <p:pic>
        <p:nvPicPr>
          <p:cNvPr id="104" name="Google Shape;104;p22"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05" name="Google Shape;105;p22"/>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106" name="Google Shape;106;p22"/>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7"/>
        <p:cNvGrpSpPr/>
        <p:nvPr/>
      </p:nvGrpSpPr>
      <p:grpSpPr>
        <a:xfrm>
          <a:off x="0" y="0"/>
          <a:ext cx="0" cy="0"/>
          <a:chOff x="0" y="0"/>
          <a:chExt cx="0" cy="0"/>
        </a:xfrm>
      </p:grpSpPr>
      <p:sp>
        <p:nvSpPr>
          <p:cNvPr id="108" name="Google Shape;108;p23"/>
          <p:cNvSpPr txBox="1">
            <a:spLocks noGrp="1"/>
          </p:cNvSpPr>
          <p:nvPr>
            <p:ph type="title"/>
          </p:nvPr>
        </p:nvSpPr>
        <p:spPr>
          <a:xfrm>
            <a:off x="311700" y="426408"/>
            <a:ext cx="4308300" cy="10593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rtl="0">
              <a:spcBef>
                <a:spcPts val="0"/>
              </a:spcBef>
              <a:spcAft>
                <a:spcPts val="0"/>
              </a:spcAft>
              <a:buSzPts val="3600"/>
              <a:buFont typeface="Montserrat Black"/>
              <a:buNone/>
              <a:defRPr sz="3600">
                <a:latin typeface="Montserrat Black"/>
                <a:ea typeface="Montserrat Black"/>
                <a:cs typeface="Montserrat Black"/>
                <a:sym typeface="Montserrat Black"/>
              </a:defRPr>
            </a:lvl2pPr>
            <a:lvl3pPr lvl="2" rtl="0">
              <a:spcBef>
                <a:spcPts val="0"/>
              </a:spcBef>
              <a:spcAft>
                <a:spcPts val="0"/>
              </a:spcAft>
              <a:buSzPts val="3600"/>
              <a:buFont typeface="Montserrat Black"/>
              <a:buNone/>
              <a:defRPr sz="3600">
                <a:latin typeface="Montserrat Black"/>
                <a:ea typeface="Montserrat Black"/>
                <a:cs typeface="Montserrat Black"/>
                <a:sym typeface="Montserrat Black"/>
              </a:defRPr>
            </a:lvl3pPr>
            <a:lvl4pPr lvl="3" rtl="0">
              <a:spcBef>
                <a:spcPts val="0"/>
              </a:spcBef>
              <a:spcAft>
                <a:spcPts val="0"/>
              </a:spcAft>
              <a:buSzPts val="3600"/>
              <a:buFont typeface="Montserrat Black"/>
              <a:buNone/>
              <a:defRPr sz="3600">
                <a:latin typeface="Montserrat Black"/>
                <a:ea typeface="Montserrat Black"/>
                <a:cs typeface="Montserrat Black"/>
                <a:sym typeface="Montserrat Black"/>
              </a:defRPr>
            </a:lvl4pPr>
            <a:lvl5pPr lvl="4" rtl="0">
              <a:spcBef>
                <a:spcPts val="0"/>
              </a:spcBef>
              <a:spcAft>
                <a:spcPts val="0"/>
              </a:spcAft>
              <a:buSzPts val="3600"/>
              <a:buFont typeface="Montserrat Black"/>
              <a:buNone/>
              <a:defRPr sz="3600">
                <a:latin typeface="Montserrat Black"/>
                <a:ea typeface="Montserrat Black"/>
                <a:cs typeface="Montserrat Black"/>
                <a:sym typeface="Montserrat Black"/>
              </a:defRPr>
            </a:lvl5pPr>
            <a:lvl6pPr lvl="5" rtl="0">
              <a:spcBef>
                <a:spcPts val="0"/>
              </a:spcBef>
              <a:spcAft>
                <a:spcPts val="0"/>
              </a:spcAft>
              <a:buSzPts val="3600"/>
              <a:buFont typeface="Montserrat Black"/>
              <a:buNone/>
              <a:defRPr sz="3600">
                <a:latin typeface="Montserrat Black"/>
                <a:ea typeface="Montserrat Black"/>
                <a:cs typeface="Montserrat Black"/>
                <a:sym typeface="Montserrat Black"/>
              </a:defRPr>
            </a:lvl6pPr>
            <a:lvl7pPr lvl="6" rtl="0">
              <a:spcBef>
                <a:spcPts val="0"/>
              </a:spcBef>
              <a:spcAft>
                <a:spcPts val="0"/>
              </a:spcAft>
              <a:buSzPts val="3600"/>
              <a:buFont typeface="Montserrat Black"/>
              <a:buNone/>
              <a:defRPr sz="3600">
                <a:latin typeface="Montserrat Black"/>
                <a:ea typeface="Montserrat Black"/>
                <a:cs typeface="Montserrat Black"/>
                <a:sym typeface="Montserrat Black"/>
              </a:defRPr>
            </a:lvl7pPr>
            <a:lvl8pPr lvl="7" rtl="0">
              <a:spcBef>
                <a:spcPts val="0"/>
              </a:spcBef>
              <a:spcAft>
                <a:spcPts val="0"/>
              </a:spcAft>
              <a:buSzPts val="3600"/>
              <a:buFont typeface="Montserrat Black"/>
              <a:buNone/>
              <a:defRPr sz="3600">
                <a:latin typeface="Montserrat Black"/>
                <a:ea typeface="Montserrat Black"/>
                <a:cs typeface="Montserrat Black"/>
                <a:sym typeface="Montserrat Black"/>
              </a:defRPr>
            </a:lvl8pPr>
            <a:lvl9pPr lvl="8" rtl="0">
              <a:spcBef>
                <a:spcPts val="0"/>
              </a:spcBef>
              <a:spcAft>
                <a:spcPts val="0"/>
              </a:spcAft>
              <a:buSzPts val="3600"/>
              <a:buFont typeface="Montserrat Black"/>
              <a:buNone/>
              <a:defRPr sz="3600">
                <a:latin typeface="Montserrat Black"/>
                <a:ea typeface="Montserrat Black"/>
                <a:cs typeface="Montserrat Black"/>
                <a:sym typeface="Montserrat Black"/>
              </a:defRPr>
            </a:lvl9pPr>
          </a:lstStyle>
          <a:p>
            <a:endParaRPr/>
          </a:p>
        </p:txBody>
      </p:sp>
      <p:sp>
        <p:nvSpPr>
          <p:cNvPr id="109" name="Google Shape;109;p23"/>
          <p:cNvSpPr txBox="1">
            <a:spLocks noGrp="1"/>
          </p:cNvSpPr>
          <p:nvPr>
            <p:ph type="body" idx="1"/>
          </p:nvPr>
        </p:nvSpPr>
        <p:spPr>
          <a:xfrm>
            <a:off x="311700" y="1646230"/>
            <a:ext cx="3350400" cy="2418900"/>
          </a:xfrm>
          <a:prstGeom prst="rect">
            <a:avLst/>
          </a:prstGeom>
        </p:spPr>
        <p:txBody>
          <a:bodyPr spcFirstLastPara="1" wrap="square" lIns="91425" tIns="91425" rIns="91425" bIns="91425" anchor="t" anchorCtr="0">
            <a:noAutofit/>
          </a:bodyPr>
          <a:lstStyle>
            <a:lvl1pPr marL="457200" lvl="0" indent="-304800" rtl="0">
              <a:lnSpc>
                <a:spcPct val="125000"/>
              </a:lnSpc>
              <a:spcBef>
                <a:spcPts val="0"/>
              </a:spcBef>
              <a:spcAft>
                <a:spcPts val="0"/>
              </a:spcAft>
              <a:buSzPts val="1200"/>
              <a:buChar char="●"/>
              <a:defRPr sz="1200"/>
            </a:lvl1pPr>
            <a:lvl2pPr marL="914400" lvl="1" indent="-304800" rtl="0">
              <a:lnSpc>
                <a:spcPct val="125000"/>
              </a:lnSpc>
              <a:spcBef>
                <a:spcPts val="1600"/>
              </a:spcBef>
              <a:spcAft>
                <a:spcPts val="0"/>
              </a:spcAft>
              <a:buSzPts val="1200"/>
              <a:buChar char="○"/>
              <a:defRPr sz="1200"/>
            </a:lvl2pPr>
            <a:lvl3pPr marL="1371600" lvl="2" indent="-304800" rtl="0">
              <a:lnSpc>
                <a:spcPct val="125000"/>
              </a:lnSpc>
              <a:spcBef>
                <a:spcPts val="1600"/>
              </a:spcBef>
              <a:spcAft>
                <a:spcPts val="0"/>
              </a:spcAft>
              <a:buSzPts val="1200"/>
              <a:buChar char="■"/>
              <a:defRPr sz="1200"/>
            </a:lvl3pPr>
            <a:lvl4pPr marL="1828800" lvl="3" indent="-304800" rtl="0">
              <a:lnSpc>
                <a:spcPct val="125000"/>
              </a:lnSpc>
              <a:spcBef>
                <a:spcPts val="1600"/>
              </a:spcBef>
              <a:spcAft>
                <a:spcPts val="0"/>
              </a:spcAft>
              <a:buSzPts val="1200"/>
              <a:buChar char="●"/>
              <a:defRPr sz="1200"/>
            </a:lvl4pPr>
            <a:lvl5pPr marL="2286000" lvl="4" indent="-304800" rtl="0">
              <a:lnSpc>
                <a:spcPct val="125000"/>
              </a:lnSpc>
              <a:spcBef>
                <a:spcPts val="1600"/>
              </a:spcBef>
              <a:spcAft>
                <a:spcPts val="0"/>
              </a:spcAft>
              <a:buSzPts val="1200"/>
              <a:buChar char="○"/>
              <a:defRPr sz="1200"/>
            </a:lvl5pPr>
            <a:lvl6pPr marL="2743200" lvl="5" indent="-304800" rtl="0">
              <a:lnSpc>
                <a:spcPct val="125000"/>
              </a:lnSpc>
              <a:spcBef>
                <a:spcPts val="1600"/>
              </a:spcBef>
              <a:spcAft>
                <a:spcPts val="0"/>
              </a:spcAft>
              <a:buSzPts val="1200"/>
              <a:buChar char="■"/>
              <a:defRPr sz="1200"/>
            </a:lvl6pPr>
            <a:lvl7pPr marL="3200400" lvl="6" indent="-304800" rtl="0">
              <a:lnSpc>
                <a:spcPct val="125000"/>
              </a:lnSpc>
              <a:spcBef>
                <a:spcPts val="1600"/>
              </a:spcBef>
              <a:spcAft>
                <a:spcPts val="0"/>
              </a:spcAft>
              <a:buSzPts val="1200"/>
              <a:buChar char="●"/>
              <a:defRPr sz="1200"/>
            </a:lvl7pPr>
            <a:lvl8pPr marL="3657600" lvl="7" indent="-304800" rtl="0">
              <a:lnSpc>
                <a:spcPct val="125000"/>
              </a:lnSpc>
              <a:spcBef>
                <a:spcPts val="1600"/>
              </a:spcBef>
              <a:spcAft>
                <a:spcPts val="0"/>
              </a:spcAft>
              <a:buSzPts val="1200"/>
              <a:buChar char="○"/>
              <a:defRPr sz="1200"/>
            </a:lvl8pPr>
            <a:lvl9pPr marL="4114800" lvl="8" indent="-304800" rtl="0">
              <a:lnSpc>
                <a:spcPct val="125000"/>
              </a:lnSpc>
              <a:spcBef>
                <a:spcPts val="1600"/>
              </a:spcBef>
              <a:spcAft>
                <a:spcPts val="1600"/>
              </a:spcAft>
              <a:buSzPts val="1200"/>
              <a:buChar char="■"/>
              <a:defRPr sz="1200"/>
            </a:lvl9pPr>
          </a:lstStyle>
          <a:p>
            <a:endParaRPr/>
          </a:p>
        </p:txBody>
      </p:sp>
      <p:pic>
        <p:nvPicPr>
          <p:cNvPr id="110" name="Google Shape;110;p23"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11" name="Google Shape;111;p23"/>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112" name="Google Shape;112;p23"/>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FFFFFF"/>
        </a:solidFill>
        <a:effectLst/>
      </p:bgPr>
    </p:bg>
    <p:spTree>
      <p:nvGrpSpPr>
        <p:cNvPr id="1" name="Shape 113"/>
        <p:cNvGrpSpPr/>
        <p:nvPr/>
      </p:nvGrpSpPr>
      <p:grpSpPr>
        <a:xfrm>
          <a:off x="0" y="0"/>
          <a:ext cx="0" cy="0"/>
          <a:chOff x="0" y="0"/>
          <a:chExt cx="0" cy="0"/>
        </a:xfrm>
      </p:grpSpPr>
      <p:pic>
        <p:nvPicPr>
          <p:cNvPr id="114" name="Google Shape;114;p24"/>
          <p:cNvPicPr preferRelativeResize="0"/>
          <p:nvPr/>
        </p:nvPicPr>
        <p:blipFill>
          <a:blip r:embed="rId2">
            <a:alphaModFix/>
          </a:blip>
          <a:stretch>
            <a:fillRect/>
          </a:stretch>
        </p:blipFill>
        <p:spPr>
          <a:xfrm>
            <a:off x="0" y="0"/>
            <a:ext cx="9144003" cy="5143501"/>
          </a:xfrm>
          <a:prstGeom prst="rect">
            <a:avLst/>
          </a:prstGeom>
          <a:noFill/>
          <a:ln>
            <a:noFill/>
          </a:ln>
        </p:spPr>
      </p:pic>
      <p:sp>
        <p:nvSpPr>
          <p:cNvPr id="115" name="Google Shape;115;p24"/>
          <p:cNvSpPr txBox="1">
            <a:spLocks noGrp="1"/>
          </p:cNvSpPr>
          <p:nvPr>
            <p:ph type="title"/>
          </p:nvPr>
        </p:nvSpPr>
        <p:spPr>
          <a:xfrm>
            <a:off x="407175" y="450150"/>
            <a:ext cx="8329500" cy="3825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7068C"/>
              </a:buClr>
              <a:buSzPts val="6000"/>
              <a:buFont typeface="Montserrat Black"/>
              <a:buNone/>
              <a:defRPr sz="6000">
                <a:solidFill>
                  <a:srgbClr val="57068C"/>
                </a:solidFill>
                <a:latin typeface="Montserrat Black"/>
                <a:ea typeface="Montserrat Black"/>
                <a:cs typeface="Montserrat Black"/>
                <a:sym typeface="Montserrat Black"/>
              </a:defRPr>
            </a:lvl1pPr>
            <a:lvl2pPr lvl="1" rtl="0">
              <a:spcBef>
                <a:spcPts val="0"/>
              </a:spcBef>
              <a:spcAft>
                <a:spcPts val="0"/>
              </a:spcAft>
              <a:buSzPts val="6000"/>
              <a:buFont typeface="Montserrat Black"/>
              <a:buNone/>
              <a:defRPr sz="6000">
                <a:latin typeface="Montserrat Black"/>
                <a:ea typeface="Montserrat Black"/>
                <a:cs typeface="Montserrat Black"/>
                <a:sym typeface="Montserrat Black"/>
              </a:defRPr>
            </a:lvl2pPr>
            <a:lvl3pPr lvl="2" rtl="0">
              <a:spcBef>
                <a:spcPts val="0"/>
              </a:spcBef>
              <a:spcAft>
                <a:spcPts val="0"/>
              </a:spcAft>
              <a:buSzPts val="6000"/>
              <a:buFont typeface="Montserrat Black"/>
              <a:buNone/>
              <a:defRPr sz="6000">
                <a:latin typeface="Montserrat Black"/>
                <a:ea typeface="Montserrat Black"/>
                <a:cs typeface="Montserrat Black"/>
                <a:sym typeface="Montserrat Black"/>
              </a:defRPr>
            </a:lvl3pPr>
            <a:lvl4pPr lvl="3" rtl="0">
              <a:spcBef>
                <a:spcPts val="0"/>
              </a:spcBef>
              <a:spcAft>
                <a:spcPts val="0"/>
              </a:spcAft>
              <a:buSzPts val="6000"/>
              <a:buFont typeface="Montserrat Black"/>
              <a:buNone/>
              <a:defRPr sz="6000">
                <a:latin typeface="Montserrat Black"/>
                <a:ea typeface="Montserrat Black"/>
                <a:cs typeface="Montserrat Black"/>
                <a:sym typeface="Montserrat Black"/>
              </a:defRPr>
            </a:lvl4pPr>
            <a:lvl5pPr lvl="4" rtl="0">
              <a:spcBef>
                <a:spcPts val="0"/>
              </a:spcBef>
              <a:spcAft>
                <a:spcPts val="0"/>
              </a:spcAft>
              <a:buSzPts val="6000"/>
              <a:buFont typeface="Montserrat Black"/>
              <a:buNone/>
              <a:defRPr sz="6000">
                <a:latin typeface="Montserrat Black"/>
                <a:ea typeface="Montserrat Black"/>
                <a:cs typeface="Montserrat Black"/>
                <a:sym typeface="Montserrat Black"/>
              </a:defRPr>
            </a:lvl5pPr>
            <a:lvl6pPr lvl="5" rtl="0">
              <a:spcBef>
                <a:spcPts val="0"/>
              </a:spcBef>
              <a:spcAft>
                <a:spcPts val="0"/>
              </a:spcAft>
              <a:buSzPts val="6000"/>
              <a:buFont typeface="Montserrat Black"/>
              <a:buNone/>
              <a:defRPr sz="6000">
                <a:latin typeface="Montserrat Black"/>
                <a:ea typeface="Montserrat Black"/>
                <a:cs typeface="Montserrat Black"/>
                <a:sym typeface="Montserrat Black"/>
              </a:defRPr>
            </a:lvl6pPr>
            <a:lvl7pPr lvl="6" rtl="0">
              <a:spcBef>
                <a:spcPts val="0"/>
              </a:spcBef>
              <a:spcAft>
                <a:spcPts val="0"/>
              </a:spcAft>
              <a:buSzPts val="6000"/>
              <a:buFont typeface="Montserrat Black"/>
              <a:buNone/>
              <a:defRPr sz="6000">
                <a:latin typeface="Montserrat Black"/>
                <a:ea typeface="Montserrat Black"/>
                <a:cs typeface="Montserrat Black"/>
                <a:sym typeface="Montserrat Black"/>
              </a:defRPr>
            </a:lvl7pPr>
            <a:lvl8pPr lvl="7" rtl="0">
              <a:spcBef>
                <a:spcPts val="0"/>
              </a:spcBef>
              <a:spcAft>
                <a:spcPts val="0"/>
              </a:spcAft>
              <a:buSzPts val="6000"/>
              <a:buFont typeface="Montserrat Black"/>
              <a:buNone/>
              <a:defRPr sz="6000">
                <a:latin typeface="Montserrat Black"/>
                <a:ea typeface="Montserrat Black"/>
                <a:cs typeface="Montserrat Black"/>
                <a:sym typeface="Montserrat Black"/>
              </a:defRPr>
            </a:lvl8pPr>
            <a:lvl9pPr lvl="8" rtl="0">
              <a:spcBef>
                <a:spcPts val="0"/>
              </a:spcBef>
              <a:spcAft>
                <a:spcPts val="0"/>
              </a:spcAft>
              <a:buSzPts val="6000"/>
              <a:buFont typeface="Montserrat Black"/>
              <a:buNone/>
              <a:defRPr sz="6000">
                <a:latin typeface="Montserrat Black"/>
                <a:ea typeface="Montserrat Black"/>
                <a:cs typeface="Montserrat Black"/>
                <a:sym typeface="Montserrat Black"/>
              </a:defRPr>
            </a:lvl9pPr>
          </a:lstStyle>
          <a:p>
            <a:endParaRPr/>
          </a:p>
        </p:txBody>
      </p:sp>
      <p:pic>
        <p:nvPicPr>
          <p:cNvPr id="116" name="Google Shape;116;p24" descr=" "/>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117" name="Google Shape;117;p24"/>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xmlns:p15="http://schemas.microsoft.com/office/powerpoint/2012/main">
        <p15:guide id="1" orient="horz" pos="288">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8"/>
        <p:cNvGrpSpPr/>
        <p:nvPr/>
      </p:nvGrpSpPr>
      <p:grpSpPr>
        <a:xfrm>
          <a:off x="0" y="0"/>
          <a:ext cx="0" cy="0"/>
          <a:chOff x="0" y="0"/>
          <a:chExt cx="0" cy="0"/>
        </a:xfrm>
      </p:grpSpPr>
      <p:sp>
        <p:nvSpPr>
          <p:cNvPr id="119" name="Google Shape;119;p25" descr=" "/>
          <p:cNvSpPr/>
          <p:nvPr/>
        </p:nvSpPr>
        <p:spPr>
          <a:xfrm>
            <a:off x="4572000" y="-125"/>
            <a:ext cx="4572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5"/>
          <p:cNvSpPr txBox="1">
            <a:spLocks noGrp="1"/>
          </p:cNvSpPr>
          <p:nvPr>
            <p:ph type="title"/>
          </p:nvPr>
        </p:nvSpPr>
        <p:spPr>
          <a:xfrm>
            <a:off x="294375" y="1233175"/>
            <a:ext cx="4079100" cy="1482300"/>
          </a:xfrm>
          <a:prstGeom prst="rect">
            <a:avLst/>
          </a:prstGeom>
        </p:spPr>
        <p:txBody>
          <a:bodyPr spcFirstLastPara="1" wrap="square" lIns="91425" tIns="91425" rIns="91425" bIns="91425" anchor="b" anchorCtr="0">
            <a:noAutofit/>
          </a:bodyPr>
          <a:lstStyle>
            <a:lvl1pPr lvl="0" rt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21" name="Google Shape;121;p25"/>
          <p:cNvSpPr txBox="1">
            <a:spLocks noGrp="1"/>
          </p:cNvSpPr>
          <p:nvPr>
            <p:ph type="subTitle" idx="1"/>
          </p:nvPr>
        </p:nvSpPr>
        <p:spPr>
          <a:xfrm>
            <a:off x="294375" y="2803075"/>
            <a:ext cx="3955800" cy="12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9A6ABA"/>
              </a:buClr>
              <a:buSzPts val="1800"/>
              <a:buNone/>
              <a:defRPr>
                <a:solidFill>
                  <a:srgbClr val="9A6ABA"/>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22" name="Google Shape;122;p25"/>
          <p:cNvSpPr txBox="1">
            <a:spLocks noGrp="1"/>
          </p:cNvSpPr>
          <p:nvPr>
            <p:ph type="body" idx="2"/>
          </p:nvPr>
        </p:nvSpPr>
        <p:spPr>
          <a:xfrm>
            <a:off x="4939500" y="724075"/>
            <a:ext cx="3837000" cy="35517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23" name="Google Shape;123;p25"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24" name="Google Shape;124;p25"/>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Half-page image">
  <p:cSld name="CUSTOM">
    <p:spTree>
      <p:nvGrpSpPr>
        <p:cNvPr id="1" name="Shape 125"/>
        <p:cNvGrpSpPr/>
        <p:nvPr/>
      </p:nvGrpSpPr>
      <p:grpSpPr>
        <a:xfrm>
          <a:off x="0" y="0"/>
          <a:ext cx="0" cy="0"/>
          <a:chOff x="0" y="0"/>
          <a:chExt cx="0" cy="0"/>
        </a:xfrm>
      </p:grpSpPr>
      <p:pic>
        <p:nvPicPr>
          <p:cNvPr id="126" name="Google Shape;126;p26"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27" name="Google Shape;127;p26"/>
          <p:cNvSpPr txBox="1">
            <a:spLocks noGrp="1"/>
          </p:cNvSpPr>
          <p:nvPr>
            <p:ph type="title"/>
          </p:nvPr>
        </p:nvSpPr>
        <p:spPr>
          <a:xfrm>
            <a:off x="311700" y="445025"/>
            <a:ext cx="3803100" cy="11424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a:endParaRPr/>
          </a:p>
        </p:txBody>
      </p:sp>
      <p:sp>
        <p:nvSpPr>
          <p:cNvPr id="128" name="Google Shape;128;p26"/>
          <p:cNvSpPr txBox="1">
            <a:spLocks noGrp="1"/>
          </p:cNvSpPr>
          <p:nvPr>
            <p:ph type="body" idx="1"/>
          </p:nvPr>
        </p:nvSpPr>
        <p:spPr>
          <a:xfrm>
            <a:off x="311700" y="2750150"/>
            <a:ext cx="3466500" cy="1522500"/>
          </a:xfrm>
          <a:prstGeom prst="rect">
            <a:avLst/>
          </a:prstGeom>
        </p:spPr>
        <p:txBody>
          <a:bodyPr spcFirstLastPara="1" wrap="square" lIns="91425" tIns="91425" rIns="91425" bIns="91425" anchor="b" anchorCtr="0">
            <a:noAutofit/>
          </a:bodyPr>
          <a:lstStyle>
            <a:lvl1pPr marL="457200" lvl="0" indent="-298450" rtl="0">
              <a:lnSpc>
                <a:spcPct val="125000"/>
              </a:lnSpc>
              <a:spcBef>
                <a:spcPts val="0"/>
              </a:spcBef>
              <a:spcAft>
                <a:spcPts val="0"/>
              </a:spcAft>
              <a:buSzPts val="1100"/>
              <a:buChar char="●"/>
              <a:defRPr sz="1100"/>
            </a:lvl1pPr>
            <a:lvl2pPr marL="914400" lvl="1" indent="-298450" rtl="0">
              <a:lnSpc>
                <a:spcPct val="125000"/>
              </a:lnSpc>
              <a:spcBef>
                <a:spcPts val="0"/>
              </a:spcBef>
              <a:spcAft>
                <a:spcPts val="0"/>
              </a:spcAft>
              <a:buSzPts val="1100"/>
              <a:buChar char="○"/>
              <a:defRPr sz="1100"/>
            </a:lvl2pPr>
            <a:lvl3pPr marL="1371600" lvl="2" indent="-298450" rtl="0">
              <a:lnSpc>
                <a:spcPct val="125000"/>
              </a:lnSpc>
              <a:spcBef>
                <a:spcPts val="0"/>
              </a:spcBef>
              <a:spcAft>
                <a:spcPts val="0"/>
              </a:spcAft>
              <a:buSzPts val="1100"/>
              <a:buChar char="■"/>
              <a:defRPr sz="1100"/>
            </a:lvl3pPr>
            <a:lvl4pPr marL="1828800" lvl="3" indent="-298450" rtl="0">
              <a:lnSpc>
                <a:spcPct val="125000"/>
              </a:lnSpc>
              <a:spcBef>
                <a:spcPts val="0"/>
              </a:spcBef>
              <a:spcAft>
                <a:spcPts val="0"/>
              </a:spcAft>
              <a:buSzPts val="1100"/>
              <a:buChar char="●"/>
              <a:defRPr sz="1100"/>
            </a:lvl4pPr>
            <a:lvl5pPr marL="2286000" lvl="4" indent="-298450" rtl="0">
              <a:lnSpc>
                <a:spcPct val="125000"/>
              </a:lnSpc>
              <a:spcBef>
                <a:spcPts val="0"/>
              </a:spcBef>
              <a:spcAft>
                <a:spcPts val="0"/>
              </a:spcAft>
              <a:buSzPts val="1100"/>
              <a:buChar char="○"/>
              <a:defRPr sz="1100"/>
            </a:lvl5pPr>
            <a:lvl6pPr marL="2743200" lvl="5" indent="-298450" rtl="0">
              <a:lnSpc>
                <a:spcPct val="125000"/>
              </a:lnSpc>
              <a:spcBef>
                <a:spcPts val="0"/>
              </a:spcBef>
              <a:spcAft>
                <a:spcPts val="0"/>
              </a:spcAft>
              <a:buSzPts val="1100"/>
              <a:buChar char="■"/>
              <a:defRPr sz="1100"/>
            </a:lvl6pPr>
            <a:lvl7pPr marL="3200400" lvl="6" indent="-298450" rtl="0">
              <a:lnSpc>
                <a:spcPct val="125000"/>
              </a:lnSpc>
              <a:spcBef>
                <a:spcPts val="0"/>
              </a:spcBef>
              <a:spcAft>
                <a:spcPts val="0"/>
              </a:spcAft>
              <a:buSzPts val="1100"/>
              <a:buChar char="●"/>
              <a:defRPr sz="1100"/>
            </a:lvl7pPr>
            <a:lvl8pPr marL="3657600" lvl="7" indent="-298450" rtl="0">
              <a:lnSpc>
                <a:spcPct val="125000"/>
              </a:lnSpc>
              <a:spcBef>
                <a:spcPts val="0"/>
              </a:spcBef>
              <a:spcAft>
                <a:spcPts val="0"/>
              </a:spcAft>
              <a:buSzPts val="1100"/>
              <a:buChar char="○"/>
              <a:defRPr sz="1100"/>
            </a:lvl8pPr>
            <a:lvl9pPr marL="4114800" lvl="8" indent="-298450" rtl="0">
              <a:lnSpc>
                <a:spcPct val="125000"/>
              </a:lnSpc>
              <a:spcBef>
                <a:spcPts val="0"/>
              </a:spcBef>
              <a:spcAft>
                <a:spcPts val="0"/>
              </a:spcAft>
              <a:buSzPts val="1100"/>
              <a:buChar char="■"/>
              <a:defRPr sz="1100"/>
            </a:lvl9pPr>
          </a:lstStyle>
          <a:p>
            <a:endParaRPr/>
          </a:p>
        </p:txBody>
      </p:sp>
      <p:sp>
        <p:nvSpPr>
          <p:cNvPr id="129" name="Google Shape;129;p26"/>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pic>
        <p:nvPicPr>
          <p:cNvPr id="130" name="Google Shape;130;p26"/>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1"/>
        <p:cNvGrpSpPr/>
        <p:nvPr/>
      </p:nvGrpSpPr>
      <p:grpSpPr>
        <a:xfrm>
          <a:off x="0" y="0"/>
          <a:ext cx="0" cy="0"/>
          <a:chOff x="0" y="0"/>
          <a:chExt cx="0" cy="0"/>
        </a:xfrm>
      </p:grpSpPr>
      <p:pic>
        <p:nvPicPr>
          <p:cNvPr id="132" name="Google Shape;132;p27"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33" name="Google Shape;133;p27"/>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
        <p:nvSpPr>
          <p:cNvPr id="134" name="Google Shape;134;p27"/>
          <p:cNvSpPr txBox="1">
            <a:spLocks noGrp="1"/>
          </p:cNvSpPr>
          <p:nvPr>
            <p:ph type="title"/>
          </p:nvPr>
        </p:nvSpPr>
        <p:spPr>
          <a:xfrm>
            <a:off x="311700" y="3564945"/>
            <a:ext cx="4491300" cy="605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333333"/>
              </a:buClr>
              <a:buSzPts val="1400"/>
              <a:buNone/>
              <a:defRPr sz="1400">
                <a:solidFill>
                  <a:srgbClr val="333333"/>
                </a:solidFill>
                <a:latin typeface="Montserrat"/>
                <a:ea typeface="Montserrat"/>
                <a:cs typeface="Montserrat"/>
                <a:sym typeface="Montserrat"/>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p:cSld name="CUSTOM_1">
    <p:bg>
      <p:bgPr>
        <a:solidFill>
          <a:schemeClr val="dk1"/>
        </a:solidFill>
        <a:effectLst/>
      </p:bgPr>
    </p:bg>
    <p:spTree>
      <p:nvGrpSpPr>
        <p:cNvPr id="1" name="Shape 135"/>
        <p:cNvGrpSpPr/>
        <p:nvPr/>
      </p:nvGrpSpPr>
      <p:grpSpPr>
        <a:xfrm>
          <a:off x="0" y="0"/>
          <a:ext cx="0" cy="0"/>
          <a:chOff x="0" y="0"/>
          <a:chExt cx="0" cy="0"/>
        </a:xfrm>
      </p:grpSpPr>
      <p:pic>
        <p:nvPicPr>
          <p:cNvPr id="136" name="Google Shape;136;p28"/>
          <p:cNvPicPr preferRelativeResize="0"/>
          <p:nvPr/>
        </p:nvPicPr>
        <p:blipFill rotWithShape="1">
          <a:blip r:embed="rId2">
            <a:alphaModFix/>
          </a:blip>
          <a:srcRect/>
          <a:stretch/>
        </p:blipFill>
        <p:spPr>
          <a:xfrm>
            <a:off x="1" y="0"/>
            <a:ext cx="9144000" cy="5143497"/>
          </a:xfrm>
          <a:prstGeom prst="rect">
            <a:avLst/>
          </a:prstGeom>
          <a:noFill/>
          <a:ln>
            <a:noFill/>
          </a:ln>
        </p:spPr>
      </p:pic>
      <p:pic>
        <p:nvPicPr>
          <p:cNvPr id="137" name="Google Shape;137;p28"/>
          <p:cNvPicPr preferRelativeResize="0"/>
          <p:nvPr/>
        </p:nvPicPr>
        <p:blipFill rotWithShape="1">
          <a:blip r:embed="rId3">
            <a:alphaModFix/>
          </a:blip>
          <a:srcRect/>
          <a:stretch/>
        </p:blipFill>
        <p:spPr>
          <a:xfrm>
            <a:off x="407175" y="4539121"/>
            <a:ext cx="776077" cy="263400"/>
          </a:xfrm>
          <a:prstGeom prst="rect">
            <a:avLst/>
          </a:prstGeom>
          <a:noFill/>
          <a:ln>
            <a:noFill/>
          </a:ln>
        </p:spPr>
      </p:pic>
      <p:sp>
        <p:nvSpPr>
          <p:cNvPr id="138" name="Google Shape;138;p28"/>
          <p:cNvSpPr txBox="1">
            <a:spLocks noGrp="1"/>
          </p:cNvSpPr>
          <p:nvPr>
            <p:ph type="title"/>
          </p:nvPr>
        </p:nvSpPr>
        <p:spPr>
          <a:xfrm>
            <a:off x="1101125" y="936450"/>
            <a:ext cx="6947400" cy="300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139" name="Google Shape;139;p28"/>
          <p:cNvSpPr txBox="1"/>
          <p:nvPr/>
        </p:nvSpPr>
        <p:spPr>
          <a:xfrm>
            <a:off x="4313700" y="391050"/>
            <a:ext cx="522300" cy="7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140" name="Google Shape;140;p28"/>
          <p:cNvCxnSpPr/>
          <p:nvPr/>
        </p:nvCxnSpPr>
        <p:spPr>
          <a:xfrm>
            <a:off x="4314143" y="4230331"/>
            <a:ext cx="521400" cy="0"/>
          </a:xfrm>
          <a:prstGeom prst="straightConnector1">
            <a:avLst/>
          </a:prstGeom>
          <a:noFill/>
          <a:ln w="76200" cap="flat" cmpd="sng">
            <a:solidFill>
              <a:srgbClr val="8900E1"/>
            </a:solidFill>
            <a:prstDash val="solid"/>
            <a:round/>
            <a:headEnd type="none" w="med" len="med"/>
            <a:tailEnd type="none" w="med" len="med"/>
          </a:ln>
        </p:spPr>
      </p:cxnSp>
      <p:sp>
        <p:nvSpPr>
          <p:cNvPr id="141" name="Google Shape;141;p28"/>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FFFFFF"/>
                </a:solidFill>
                <a:latin typeface="Montserrat"/>
                <a:ea typeface="Montserrat"/>
                <a:cs typeface="Montserrat"/>
                <a:sym typeface="Montserrat"/>
              </a:rPr>
              <a:t>‹#›</a:t>
            </a:fld>
            <a:endParaRPr sz="700" b="1">
              <a:solidFill>
                <a:srgbClr val="FFFFFF"/>
              </a:solidFill>
              <a:latin typeface="Montserrat"/>
              <a:ea typeface="Montserrat"/>
              <a:cs typeface="Montserrat"/>
              <a:sym typeface="Montserra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Quote 1">
  <p:cSld name="CUSTOM_1_1">
    <p:bg>
      <p:bgPr>
        <a:solidFill>
          <a:schemeClr val="dk1"/>
        </a:solidFill>
        <a:effectLst/>
      </p:bgPr>
    </p:bg>
    <p:spTree>
      <p:nvGrpSpPr>
        <p:cNvPr id="1" name="Shape 142"/>
        <p:cNvGrpSpPr/>
        <p:nvPr/>
      </p:nvGrpSpPr>
      <p:grpSpPr>
        <a:xfrm>
          <a:off x="0" y="0"/>
          <a:ext cx="0" cy="0"/>
          <a:chOff x="0" y="0"/>
          <a:chExt cx="0" cy="0"/>
        </a:xfrm>
      </p:grpSpPr>
      <p:pic>
        <p:nvPicPr>
          <p:cNvPr id="143" name="Google Shape;143;p29"/>
          <p:cNvPicPr preferRelativeResize="0"/>
          <p:nvPr/>
        </p:nvPicPr>
        <p:blipFill rotWithShape="1">
          <a:blip r:embed="rId2">
            <a:alphaModFix/>
          </a:blip>
          <a:srcRect/>
          <a:stretch/>
        </p:blipFill>
        <p:spPr>
          <a:xfrm>
            <a:off x="1" y="0"/>
            <a:ext cx="9144000" cy="5143497"/>
          </a:xfrm>
          <a:prstGeom prst="rect">
            <a:avLst/>
          </a:prstGeom>
          <a:noFill/>
          <a:ln>
            <a:noFill/>
          </a:ln>
        </p:spPr>
      </p:pic>
      <p:pic>
        <p:nvPicPr>
          <p:cNvPr id="144" name="Google Shape;144;p29"/>
          <p:cNvPicPr preferRelativeResize="0"/>
          <p:nvPr/>
        </p:nvPicPr>
        <p:blipFill rotWithShape="1">
          <a:blip r:embed="rId3">
            <a:alphaModFix/>
          </a:blip>
          <a:srcRect/>
          <a:stretch/>
        </p:blipFill>
        <p:spPr>
          <a:xfrm>
            <a:off x="407175" y="4539121"/>
            <a:ext cx="776077" cy="263400"/>
          </a:xfrm>
          <a:prstGeom prst="rect">
            <a:avLst/>
          </a:prstGeom>
          <a:noFill/>
          <a:ln>
            <a:noFill/>
          </a:ln>
        </p:spPr>
      </p:pic>
      <p:sp>
        <p:nvSpPr>
          <p:cNvPr id="145" name="Google Shape;145;p29"/>
          <p:cNvSpPr txBox="1">
            <a:spLocks noGrp="1"/>
          </p:cNvSpPr>
          <p:nvPr>
            <p:ph type="title"/>
          </p:nvPr>
        </p:nvSpPr>
        <p:spPr>
          <a:xfrm>
            <a:off x="1101125" y="936450"/>
            <a:ext cx="6947400" cy="300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146" name="Google Shape;146;p29"/>
          <p:cNvSpPr txBox="1"/>
          <p:nvPr/>
        </p:nvSpPr>
        <p:spPr>
          <a:xfrm>
            <a:off x="4313700" y="391050"/>
            <a:ext cx="522300" cy="7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147" name="Google Shape;147;p29"/>
          <p:cNvCxnSpPr/>
          <p:nvPr/>
        </p:nvCxnSpPr>
        <p:spPr>
          <a:xfrm>
            <a:off x="4314143" y="4230331"/>
            <a:ext cx="521400" cy="0"/>
          </a:xfrm>
          <a:prstGeom prst="straightConnector1">
            <a:avLst/>
          </a:prstGeom>
          <a:noFill/>
          <a:ln w="76200" cap="flat" cmpd="sng">
            <a:solidFill>
              <a:srgbClr val="8900E1"/>
            </a:solidFill>
            <a:prstDash val="solid"/>
            <a:round/>
            <a:headEnd type="none" w="med" len="med"/>
            <a:tailEnd type="none" w="med" len="med"/>
          </a:ln>
        </p:spPr>
      </p:cxnSp>
      <p:sp>
        <p:nvSpPr>
          <p:cNvPr id="148" name="Google Shape;148;p29"/>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FFFFFF"/>
                </a:solidFill>
                <a:latin typeface="Montserrat"/>
                <a:ea typeface="Montserrat"/>
                <a:cs typeface="Montserrat"/>
                <a:sym typeface="Montserrat"/>
              </a:rPr>
              <a:t>‹#›</a:t>
            </a:fld>
            <a:endParaRPr sz="700" b="1">
              <a:solidFill>
                <a:srgbClr val="FFFFFF"/>
              </a:solidFill>
              <a:latin typeface="Montserrat"/>
              <a:ea typeface="Montserrat"/>
              <a:cs typeface="Montserrat"/>
              <a:sym typeface="Montserra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Quote 1 1">
  <p:cSld name="CUSTOM_1_1_1">
    <p:bg>
      <p:bgPr>
        <a:solidFill>
          <a:schemeClr val="dk1"/>
        </a:solidFill>
        <a:effectLst/>
      </p:bgPr>
    </p:bg>
    <p:spTree>
      <p:nvGrpSpPr>
        <p:cNvPr id="1" name="Shape 149"/>
        <p:cNvGrpSpPr/>
        <p:nvPr/>
      </p:nvGrpSpPr>
      <p:grpSpPr>
        <a:xfrm>
          <a:off x="0" y="0"/>
          <a:ext cx="0" cy="0"/>
          <a:chOff x="0" y="0"/>
          <a:chExt cx="0" cy="0"/>
        </a:xfrm>
      </p:grpSpPr>
      <p:pic>
        <p:nvPicPr>
          <p:cNvPr id="150" name="Google Shape;150;p30"/>
          <p:cNvPicPr preferRelativeResize="0"/>
          <p:nvPr/>
        </p:nvPicPr>
        <p:blipFill rotWithShape="1">
          <a:blip r:embed="rId2">
            <a:alphaModFix/>
          </a:blip>
          <a:srcRect/>
          <a:stretch/>
        </p:blipFill>
        <p:spPr>
          <a:xfrm>
            <a:off x="1" y="0"/>
            <a:ext cx="9144000" cy="5143497"/>
          </a:xfrm>
          <a:prstGeom prst="rect">
            <a:avLst/>
          </a:prstGeom>
          <a:noFill/>
          <a:ln>
            <a:noFill/>
          </a:ln>
        </p:spPr>
      </p:pic>
      <p:pic>
        <p:nvPicPr>
          <p:cNvPr id="151" name="Google Shape;151;p30"/>
          <p:cNvPicPr preferRelativeResize="0"/>
          <p:nvPr/>
        </p:nvPicPr>
        <p:blipFill rotWithShape="1">
          <a:blip r:embed="rId3">
            <a:alphaModFix/>
          </a:blip>
          <a:srcRect/>
          <a:stretch/>
        </p:blipFill>
        <p:spPr>
          <a:xfrm>
            <a:off x="407175" y="4539121"/>
            <a:ext cx="776077" cy="263400"/>
          </a:xfrm>
          <a:prstGeom prst="rect">
            <a:avLst/>
          </a:prstGeom>
          <a:noFill/>
          <a:ln>
            <a:noFill/>
          </a:ln>
        </p:spPr>
      </p:pic>
      <p:sp>
        <p:nvSpPr>
          <p:cNvPr id="152" name="Google Shape;152;p30"/>
          <p:cNvSpPr txBox="1">
            <a:spLocks noGrp="1"/>
          </p:cNvSpPr>
          <p:nvPr>
            <p:ph type="title"/>
          </p:nvPr>
        </p:nvSpPr>
        <p:spPr>
          <a:xfrm>
            <a:off x="1101125" y="936450"/>
            <a:ext cx="6947400" cy="300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a:endParaRPr/>
          </a:p>
        </p:txBody>
      </p:sp>
      <p:sp>
        <p:nvSpPr>
          <p:cNvPr id="153" name="Google Shape;153;p30"/>
          <p:cNvSpPr txBox="1"/>
          <p:nvPr/>
        </p:nvSpPr>
        <p:spPr>
          <a:xfrm>
            <a:off x="4313700" y="391050"/>
            <a:ext cx="522300" cy="7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154" name="Google Shape;154;p30"/>
          <p:cNvCxnSpPr/>
          <p:nvPr/>
        </p:nvCxnSpPr>
        <p:spPr>
          <a:xfrm>
            <a:off x="4314143" y="4230331"/>
            <a:ext cx="521400" cy="0"/>
          </a:xfrm>
          <a:prstGeom prst="straightConnector1">
            <a:avLst/>
          </a:prstGeom>
          <a:noFill/>
          <a:ln w="76200" cap="flat" cmpd="sng">
            <a:solidFill>
              <a:srgbClr val="8900E1"/>
            </a:solidFill>
            <a:prstDash val="solid"/>
            <a:round/>
            <a:headEnd type="none" w="med" len="med"/>
            <a:tailEnd type="none" w="med" len="med"/>
          </a:ln>
        </p:spPr>
      </p:cxnSp>
      <p:sp>
        <p:nvSpPr>
          <p:cNvPr id="155" name="Google Shape;155;p30"/>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FFFFFF"/>
                </a:solidFill>
                <a:latin typeface="Montserrat"/>
                <a:ea typeface="Montserrat"/>
                <a:cs typeface="Montserrat"/>
                <a:sym typeface="Montserrat"/>
              </a:rPr>
              <a:t>‹#›</a:t>
            </a:fld>
            <a:endParaRPr sz="700" b="1">
              <a:solidFill>
                <a:srgbClr val="FFFFFF"/>
              </a:solidFill>
              <a:latin typeface="Montserrat"/>
              <a:ea typeface="Montserrat"/>
              <a:cs typeface="Montserrat"/>
              <a:sym typeface="Montserra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6"/>
        <p:cNvGrpSpPr/>
        <p:nvPr/>
      </p:nvGrpSpPr>
      <p:grpSpPr>
        <a:xfrm>
          <a:off x="0" y="0"/>
          <a:ext cx="0" cy="0"/>
          <a:chOff x="0" y="0"/>
          <a:chExt cx="0" cy="0"/>
        </a:xfrm>
      </p:grpSpPr>
      <p:sp>
        <p:nvSpPr>
          <p:cNvPr id="157" name="Google Shape;157;p31"/>
          <p:cNvSpPr txBox="1">
            <a:spLocks noGrp="1"/>
          </p:cNvSpPr>
          <p:nvPr>
            <p:ph type="title" hasCustomPrompt="1"/>
          </p:nvPr>
        </p:nvSpPr>
        <p:spPr>
          <a:xfrm>
            <a:off x="311700" y="407700"/>
            <a:ext cx="8520600" cy="19383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8" name="Google Shape;158;p31"/>
          <p:cNvSpPr txBox="1">
            <a:spLocks noGrp="1"/>
          </p:cNvSpPr>
          <p:nvPr>
            <p:ph type="body" idx="1"/>
          </p:nvPr>
        </p:nvSpPr>
        <p:spPr>
          <a:xfrm>
            <a:off x="2475675" y="3360362"/>
            <a:ext cx="4192800" cy="719400"/>
          </a:xfrm>
          <a:prstGeom prst="rect">
            <a:avLst/>
          </a:prstGeom>
        </p:spPr>
        <p:txBody>
          <a:bodyPr spcFirstLastPara="1" wrap="square" lIns="91425" tIns="91425" rIns="91425" bIns="91425" anchor="t" anchorCtr="0">
            <a:noAutofit/>
          </a:bodyPr>
          <a:lstStyle>
            <a:lvl1pPr marL="457200" lvl="0" indent="-304800" algn="ctr" rtl="0">
              <a:lnSpc>
                <a:spcPct val="125000"/>
              </a:lnSpc>
              <a:spcBef>
                <a:spcPts val="0"/>
              </a:spcBef>
              <a:spcAft>
                <a:spcPts val="0"/>
              </a:spcAft>
              <a:buSzPts val="1200"/>
              <a:buChar char="●"/>
              <a:defRPr sz="1200"/>
            </a:lvl1pPr>
            <a:lvl2pPr marL="914400" lvl="1" indent="-304800" algn="ctr" rtl="0">
              <a:lnSpc>
                <a:spcPct val="125000"/>
              </a:lnSpc>
              <a:spcBef>
                <a:spcPts val="0"/>
              </a:spcBef>
              <a:spcAft>
                <a:spcPts val="0"/>
              </a:spcAft>
              <a:buSzPts val="1200"/>
              <a:buChar char="○"/>
              <a:defRPr sz="1200"/>
            </a:lvl2pPr>
            <a:lvl3pPr marL="1371600" lvl="2" indent="-304800" algn="ctr" rtl="0">
              <a:lnSpc>
                <a:spcPct val="125000"/>
              </a:lnSpc>
              <a:spcBef>
                <a:spcPts val="0"/>
              </a:spcBef>
              <a:spcAft>
                <a:spcPts val="0"/>
              </a:spcAft>
              <a:buSzPts val="1200"/>
              <a:buChar char="■"/>
              <a:defRPr sz="1200"/>
            </a:lvl3pPr>
            <a:lvl4pPr marL="1828800" lvl="3" indent="-304800" algn="ctr" rtl="0">
              <a:lnSpc>
                <a:spcPct val="125000"/>
              </a:lnSpc>
              <a:spcBef>
                <a:spcPts val="0"/>
              </a:spcBef>
              <a:spcAft>
                <a:spcPts val="0"/>
              </a:spcAft>
              <a:buSzPts val="1200"/>
              <a:buChar char="●"/>
              <a:defRPr sz="1200"/>
            </a:lvl4pPr>
            <a:lvl5pPr marL="2286000" lvl="4" indent="-304800" algn="ctr" rtl="0">
              <a:lnSpc>
                <a:spcPct val="125000"/>
              </a:lnSpc>
              <a:spcBef>
                <a:spcPts val="0"/>
              </a:spcBef>
              <a:spcAft>
                <a:spcPts val="0"/>
              </a:spcAft>
              <a:buSzPts val="1200"/>
              <a:buChar char="○"/>
              <a:defRPr sz="1200"/>
            </a:lvl5pPr>
            <a:lvl6pPr marL="2743200" lvl="5" indent="-304800" algn="ctr" rtl="0">
              <a:lnSpc>
                <a:spcPct val="125000"/>
              </a:lnSpc>
              <a:spcBef>
                <a:spcPts val="0"/>
              </a:spcBef>
              <a:spcAft>
                <a:spcPts val="0"/>
              </a:spcAft>
              <a:buSzPts val="1200"/>
              <a:buChar char="■"/>
              <a:defRPr sz="1200"/>
            </a:lvl6pPr>
            <a:lvl7pPr marL="3200400" lvl="6" indent="-304800" algn="ctr" rtl="0">
              <a:lnSpc>
                <a:spcPct val="125000"/>
              </a:lnSpc>
              <a:spcBef>
                <a:spcPts val="0"/>
              </a:spcBef>
              <a:spcAft>
                <a:spcPts val="0"/>
              </a:spcAft>
              <a:buSzPts val="1200"/>
              <a:buChar char="●"/>
              <a:defRPr sz="1200"/>
            </a:lvl7pPr>
            <a:lvl8pPr marL="3657600" lvl="7" indent="-304800" algn="ctr" rtl="0">
              <a:lnSpc>
                <a:spcPct val="125000"/>
              </a:lnSpc>
              <a:spcBef>
                <a:spcPts val="0"/>
              </a:spcBef>
              <a:spcAft>
                <a:spcPts val="0"/>
              </a:spcAft>
              <a:buSzPts val="1200"/>
              <a:buChar char="○"/>
              <a:defRPr sz="1200"/>
            </a:lvl8pPr>
            <a:lvl9pPr marL="4114800" lvl="8" indent="-304800" algn="ctr" rtl="0">
              <a:lnSpc>
                <a:spcPct val="125000"/>
              </a:lnSpc>
              <a:spcBef>
                <a:spcPts val="0"/>
              </a:spcBef>
              <a:spcAft>
                <a:spcPts val="0"/>
              </a:spcAft>
              <a:buSzPts val="1200"/>
              <a:buChar char="■"/>
              <a:defRPr sz="1200"/>
            </a:lvl9pPr>
          </a:lstStyle>
          <a:p>
            <a:endParaRPr/>
          </a:p>
        </p:txBody>
      </p:sp>
      <p:pic>
        <p:nvPicPr>
          <p:cNvPr id="159" name="Google Shape;159;p31"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60" name="Google Shape;160;p31"/>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
        <p:nvSpPr>
          <p:cNvPr id="161" name="Google Shape;161;p31"/>
          <p:cNvSpPr txBox="1">
            <a:spLocks noGrp="1"/>
          </p:cNvSpPr>
          <p:nvPr>
            <p:ph type="subTitle" idx="2"/>
          </p:nvPr>
        </p:nvSpPr>
        <p:spPr>
          <a:xfrm>
            <a:off x="407175" y="2537800"/>
            <a:ext cx="8329200" cy="71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800">
                <a:solidFill>
                  <a:schemeClr val="accent3"/>
                </a:solidFill>
                <a:latin typeface="Montserrat Black"/>
                <a:ea typeface="Montserrat Black"/>
                <a:cs typeface="Montserrat Black"/>
                <a:sym typeface="Montserrat Black"/>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162" name="Google Shape;162;p31"/>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with folio" type="blank">
  <p:cSld name="BLANK">
    <p:spTree>
      <p:nvGrpSpPr>
        <p:cNvPr id="1" name="Shape 163"/>
        <p:cNvGrpSpPr/>
        <p:nvPr/>
      </p:nvGrpSpPr>
      <p:grpSpPr>
        <a:xfrm>
          <a:off x="0" y="0"/>
          <a:ext cx="0" cy="0"/>
          <a:chOff x="0" y="0"/>
          <a:chExt cx="0" cy="0"/>
        </a:xfrm>
      </p:grpSpPr>
      <p:pic>
        <p:nvPicPr>
          <p:cNvPr id="164" name="Google Shape;164;p32" descr=" "/>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65" name="Google Shape;165;p32"/>
          <p:cNvSpPr txBox="1"/>
          <p:nvPr/>
        </p:nvSpPr>
        <p:spPr>
          <a:xfrm>
            <a:off x="4619925" y="4517225"/>
            <a:ext cx="4192800" cy="30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700" b="1">
                <a:solidFill>
                  <a:srgbClr val="57068C"/>
                </a:solidFill>
                <a:latin typeface="Montserrat"/>
                <a:ea typeface="Montserrat"/>
                <a:cs typeface="Montserrat"/>
                <a:sym typeface="Montserrat"/>
              </a:rPr>
              <a:t>‹#›</a:t>
            </a:fld>
            <a:endParaRPr sz="700" b="1">
              <a:solidFill>
                <a:srgbClr val="57068C"/>
              </a:solidFill>
              <a:latin typeface="Montserrat"/>
              <a:ea typeface="Montserrat"/>
              <a:cs typeface="Montserrat"/>
              <a:sym typeface="Montserra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p:cSld name="BLANK_1">
    <p:spTree>
      <p:nvGrpSpPr>
        <p:cNvPr id="1" name="Shape 16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311700" y="445025"/>
            <a:ext cx="8424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57068C"/>
              </a:buClr>
              <a:buSzPts val="4200"/>
              <a:buFont typeface="Montserrat ExtraBold"/>
              <a:buNone/>
              <a:defRPr sz="4200">
                <a:solidFill>
                  <a:srgbClr val="57068C"/>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8" name="Google Shape;58;p14"/>
          <p:cNvSpPr txBox="1">
            <a:spLocks noGrp="1"/>
          </p:cNvSpPr>
          <p:nvPr>
            <p:ph type="body" idx="1"/>
          </p:nvPr>
        </p:nvSpPr>
        <p:spPr>
          <a:xfrm>
            <a:off x="311700" y="1152475"/>
            <a:ext cx="8424900" cy="31233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57068C"/>
              </a:buClr>
              <a:buSzPts val="1800"/>
              <a:buFont typeface="Montserrat"/>
              <a:buChar char="●"/>
              <a:defRPr sz="1800">
                <a:solidFill>
                  <a:srgbClr val="333333"/>
                </a:solidFill>
                <a:latin typeface="Montserrat"/>
                <a:ea typeface="Montserrat"/>
                <a:cs typeface="Montserrat"/>
                <a:sym typeface="Montserrat"/>
              </a:defRPr>
            </a:lvl1pPr>
            <a:lvl2pPr marL="914400" lvl="1" indent="-3175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2pPr>
            <a:lvl3pPr marL="1371600" lvl="2" indent="-3175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3pPr>
            <a:lvl4pPr marL="1828800" lvl="3" indent="-3175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4pPr>
            <a:lvl5pPr marL="2286000" lvl="4" indent="-3175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5pPr>
            <a:lvl6pPr marL="2743200" lvl="5" indent="-3175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6pPr>
            <a:lvl7pPr marL="3200400" lvl="6" indent="-3175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7pPr>
            <a:lvl8pPr marL="3657600" lvl="7" indent="-3175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8pPr>
            <a:lvl9pPr marL="4114800" lvl="8" indent="-317500" rtl="0">
              <a:lnSpc>
                <a:spcPct val="115000"/>
              </a:lnSpc>
              <a:spcBef>
                <a:spcPts val="1600"/>
              </a:spcBef>
              <a:spcAft>
                <a:spcPts val="1600"/>
              </a:spcAft>
              <a:buClr>
                <a:srgbClr val="57068C"/>
              </a:buClr>
              <a:buSzPts val="1400"/>
              <a:buFont typeface="Montserrat"/>
              <a:buChar char="■"/>
              <a:defRPr>
                <a:solidFill>
                  <a:srgbClr val="333333"/>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0.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0.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0.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0.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0.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16950" y="1243950"/>
            <a:ext cx="7454100" cy="190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4040"/>
              <a:t>Impact of quarterly earnings on stock price</a:t>
            </a:r>
            <a:endParaRPr sz="3940"/>
          </a:p>
        </p:txBody>
      </p:sp>
      <p:sp>
        <p:nvSpPr>
          <p:cNvPr id="172" name="Google Shape;172;p34"/>
          <p:cNvSpPr txBox="1">
            <a:spLocks noGrp="1"/>
          </p:cNvSpPr>
          <p:nvPr>
            <p:ph type="body" idx="2"/>
          </p:nvPr>
        </p:nvSpPr>
        <p:spPr>
          <a:xfrm>
            <a:off x="316950" y="3925975"/>
            <a:ext cx="6112500" cy="87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PRESENTED BY Lyzz Ma, Nina Han, Yuanbo Zhang, Yuhang Fan, Zhaohui Wu </a:t>
            </a:r>
            <a:endParaRPr/>
          </a:p>
          <a:p>
            <a:pPr marL="0" lvl="0" indent="0" algn="l" rtl="0">
              <a:spcBef>
                <a:spcPts val="0"/>
              </a:spcBef>
              <a:spcAft>
                <a:spcPts val="0"/>
              </a:spcAft>
              <a:buNone/>
            </a:pPr>
            <a:r>
              <a:rPr lang="en"/>
              <a:t>05/10/2022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43"/>
          <p:cNvPicPr preferRelativeResize="0"/>
          <p:nvPr/>
        </p:nvPicPr>
        <p:blipFill>
          <a:blip r:embed="rId3">
            <a:alphaModFix/>
          </a:blip>
          <a:stretch>
            <a:fillRect/>
          </a:stretch>
        </p:blipFill>
        <p:spPr>
          <a:xfrm>
            <a:off x="751775" y="1138750"/>
            <a:ext cx="2596776" cy="3174624"/>
          </a:xfrm>
          <a:prstGeom prst="rect">
            <a:avLst/>
          </a:prstGeom>
          <a:noFill/>
          <a:ln>
            <a:noFill/>
          </a:ln>
        </p:spPr>
      </p:pic>
      <p:sp>
        <p:nvSpPr>
          <p:cNvPr id="237" name="Google Shape;237;p43"/>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Stock</a:t>
            </a:r>
            <a:endParaRPr/>
          </a:p>
        </p:txBody>
      </p:sp>
      <p:sp>
        <p:nvSpPr>
          <p:cNvPr id="238" name="Google Shape;238;p43"/>
          <p:cNvSpPr txBox="1"/>
          <p:nvPr/>
        </p:nvSpPr>
        <p:spPr>
          <a:xfrm>
            <a:off x="4381875" y="725213"/>
            <a:ext cx="3596700" cy="3190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b="1">
                <a:solidFill>
                  <a:srgbClr val="9B2393"/>
                </a:solidFill>
                <a:highlight>
                  <a:srgbClr val="FFFFFF"/>
                </a:highlight>
              </a:rPr>
              <a:t>void</a:t>
            </a:r>
            <a:r>
              <a:rPr lang="en" sz="900">
                <a:solidFill>
                  <a:srgbClr val="0F68A0"/>
                </a:solidFill>
                <a:highlight>
                  <a:srgbClr val="FFFFFF"/>
                </a:highlight>
              </a:rPr>
              <a:t> </a:t>
            </a:r>
            <a:r>
              <a:rPr lang="en" sz="900">
                <a:solidFill>
                  <a:srgbClr val="1C464A"/>
                </a:solidFill>
                <a:highlight>
                  <a:srgbClr val="FFFFFF"/>
                </a:highlight>
              </a:rPr>
              <a:t>Stock</a:t>
            </a:r>
            <a:r>
              <a:rPr lang="en" sz="900">
                <a:solidFill>
                  <a:srgbClr val="0F68A0"/>
                </a:solidFill>
                <a:highlight>
                  <a:srgbClr val="FFFFFF"/>
                </a:highlight>
              </a:rPr>
              <a:t>::setup_from_EOD(</a:t>
            </a:r>
            <a:r>
              <a:rPr lang="en" sz="900" b="1">
                <a:solidFill>
                  <a:srgbClr val="9B2393"/>
                </a:solidFill>
                <a:highlight>
                  <a:srgbClr val="FFFFFF"/>
                </a:highlight>
              </a:rPr>
              <a:t>bool</a:t>
            </a:r>
            <a:r>
              <a:rPr lang="en" sz="900">
                <a:solidFill>
                  <a:srgbClr val="0F68A0"/>
                </a:solidFill>
                <a:highlight>
                  <a:srgbClr val="FFFFFF"/>
                </a:highlight>
              </a:rPr>
              <a:t>&amp; ret){</a:t>
            </a:r>
            <a:endParaRPr sz="900">
              <a:solidFill>
                <a:srgbClr val="0F68A0"/>
              </a:solidFill>
              <a:highlight>
                <a:srgbClr val="FFFFFF"/>
              </a:highlight>
            </a:endParaRPr>
          </a:p>
          <a:p>
            <a:pPr marL="0" lvl="0" indent="0" algn="l" rtl="0">
              <a:lnSpc>
                <a:spcPct val="115000"/>
              </a:lnSpc>
              <a:spcBef>
                <a:spcPts val="0"/>
              </a:spcBef>
              <a:spcAft>
                <a:spcPts val="0"/>
              </a:spcAft>
              <a:buNone/>
            </a:pPr>
            <a:r>
              <a:rPr lang="en" sz="900">
                <a:highlight>
                  <a:srgbClr val="FFFFFF"/>
                </a:highlight>
              </a:rPr>
              <a:t>        </a:t>
            </a:r>
            <a:r>
              <a:rPr lang="en" sz="900" b="1">
                <a:solidFill>
                  <a:srgbClr val="9B2393"/>
                </a:solidFill>
                <a:highlight>
                  <a:srgbClr val="FFFFFF"/>
                </a:highlight>
              </a:rPr>
              <a:t>if</a:t>
            </a:r>
            <a:r>
              <a:rPr lang="en" sz="900">
                <a:highlight>
                  <a:srgbClr val="FFFFFF"/>
                </a:highlight>
              </a:rPr>
              <a:t>(!ret) </a:t>
            </a:r>
            <a:r>
              <a:rPr lang="en" sz="900" b="1">
                <a:solidFill>
                  <a:srgbClr val="9B2393"/>
                </a:solidFill>
                <a:highlight>
                  <a:srgbClr val="FFFFFF"/>
                </a:highlight>
              </a:rPr>
              <a:t>return</a:t>
            </a:r>
            <a:r>
              <a:rPr lang="en" sz="900">
                <a:highlight>
                  <a:srgbClr val="FFFFFF"/>
                </a:highlight>
              </a:rPr>
              <a:t>;</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r>
              <a:rPr lang="en" sz="900">
                <a:solidFill>
                  <a:srgbClr val="1C464A"/>
                </a:solidFill>
                <a:highlight>
                  <a:srgbClr val="FFFFFF"/>
                </a:highlight>
              </a:rPr>
              <a:t>Timer</a:t>
            </a:r>
            <a:r>
              <a:rPr lang="en" sz="900">
                <a:highlight>
                  <a:srgbClr val="FFFFFF"/>
                </a:highlight>
              </a:rPr>
              <a:t> t;</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r>
              <a:rPr lang="en" sz="900">
                <a:solidFill>
                  <a:srgbClr val="1C464A"/>
                </a:solidFill>
                <a:highlight>
                  <a:srgbClr val="FFFFFF"/>
                </a:highlight>
              </a:rPr>
              <a:t>Date</a:t>
            </a:r>
            <a:r>
              <a:rPr lang="en" sz="900">
                <a:highlight>
                  <a:srgbClr val="FFFFFF"/>
                </a:highlight>
              </a:rPr>
              <a:t> start_date_ = </a:t>
            </a:r>
            <a:r>
              <a:rPr lang="en" sz="900">
                <a:solidFill>
                  <a:srgbClr val="326D74"/>
                </a:solidFill>
                <a:highlight>
                  <a:srgbClr val="FFFFFF"/>
                </a:highlight>
              </a:rPr>
              <a:t>announcement_date</a:t>
            </a:r>
            <a:r>
              <a:rPr lang="en" sz="900">
                <a:highlight>
                  <a:srgbClr val="FFFFFF"/>
                </a:highlight>
              </a:rPr>
              <a:t>-</a:t>
            </a:r>
            <a:r>
              <a:rPr lang="en" sz="900">
                <a:solidFill>
                  <a:srgbClr val="1C00CF"/>
                </a:solidFill>
                <a:highlight>
                  <a:srgbClr val="FFFFFF"/>
                </a:highlight>
              </a:rPr>
              <a:t>3</a:t>
            </a:r>
            <a:r>
              <a:rPr lang="en" sz="900">
                <a:highlight>
                  <a:srgbClr val="FFFFFF"/>
                </a:highlight>
              </a:rPr>
              <a:t>*</a:t>
            </a:r>
            <a:r>
              <a:rPr lang="en" sz="900">
                <a:solidFill>
                  <a:srgbClr val="326D74"/>
                </a:solidFill>
                <a:highlight>
                  <a:srgbClr val="FFFFFF"/>
                </a:highlight>
              </a:rPr>
              <a:t>N</a:t>
            </a:r>
            <a:r>
              <a:rPr lang="en" sz="900">
                <a:highlight>
                  <a:srgbClr val="FFFFFF"/>
                </a:highlight>
              </a:rPr>
              <a:t>/</a:t>
            </a:r>
            <a:r>
              <a:rPr lang="en" sz="900">
                <a:solidFill>
                  <a:srgbClr val="1C00CF"/>
                </a:solidFill>
                <a:highlight>
                  <a:srgbClr val="FFFFFF"/>
                </a:highlight>
              </a:rPr>
              <a:t>2</a:t>
            </a:r>
            <a:r>
              <a:rPr lang="en" sz="900">
                <a:highlight>
                  <a:srgbClr val="FFFFFF"/>
                </a:highlight>
              </a:rPr>
              <a:t>;</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r>
              <a:rPr lang="en" sz="900">
                <a:solidFill>
                  <a:srgbClr val="1C464A"/>
                </a:solidFill>
                <a:highlight>
                  <a:srgbClr val="FFFFFF"/>
                </a:highlight>
              </a:rPr>
              <a:t>Date</a:t>
            </a:r>
            <a:r>
              <a:rPr lang="en" sz="900">
                <a:highlight>
                  <a:srgbClr val="FFFFFF"/>
                </a:highlight>
              </a:rPr>
              <a:t> end_date_ = </a:t>
            </a:r>
            <a:r>
              <a:rPr lang="en" sz="900">
                <a:solidFill>
                  <a:srgbClr val="326D74"/>
                </a:solidFill>
                <a:highlight>
                  <a:srgbClr val="FFFFFF"/>
                </a:highlight>
              </a:rPr>
              <a:t>announcement_date</a:t>
            </a:r>
            <a:r>
              <a:rPr lang="en" sz="900">
                <a:highlight>
                  <a:srgbClr val="FFFFFF"/>
                </a:highlight>
              </a:rPr>
              <a:t>+</a:t>
            </a:r>
            <a:r>
              <a:rPr lang="en" sz="900">
                <a:solidFill>
                  <a:srgbClr val="1C00CF"/>
                </a:solidFill>
                <a:highlight>
                  <a:srgbClr val="FFFFFF"/>
                </a:highlight>
              </a:rPr>
              <a:t>3</a:t>
            </a:r>
            <a:r>
              <a:rPr lang="en" sz="900">
                <a:highlight>
                  <a:srgbClr val="FFFFFF"/>
                </a:highlight>
              </a:rPr>
              <a:t>*</a:t>
            </a:r>
            <a:r>
              <a:rPr lang="en" sz="900">
                <a:solidFill>
                  <a:srgbClr val="326D74"/>
                </a:solidFill>
                <a:highlight>
                  <a:srgbClr val="FFFFFF"/>
                </a:highlight>
              </a:rPr>
              <a:t>N</a:t>
            </a:r>
            <a:r>
              <a:rPr lang="en" sz="900">
                <a:highlight>
                  <a:srgbClr val="FFFFFF"/>
                </a:highlight>
              </a:rPr>
              <a:t>/</a:t>
            </a:r>
            <a:r>
              <a:rPr lang="en" sz="900">
                <a:solidFill>
                  <a:srgbClr val="1C00CF"/>
                </a:solidFill>
                <a:highlight>
                  <a:srgbClr val="FFFFFF"/>
                </a:highlight>
              </a:rPr>
              <a:t>2</a:t>
            </a:r>
            <a:r>
              <a:rPr lang="en" sz="900">
                <a:highlight>
                  <a:srgbClr val="FFFFFF"/>
                </a:highlight>
              </a:rPr>
              <a:t>;</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r>
              <a:rPr lang="en" sz="900">
                <a:solidFill>
                  <a:srgbClr val="3900A0"/>
                </a:solidFill>
                <a:highlight>
                  <a:srgbClr val="FFFFFF"/>
                </a:highlight>
              </a:rPr>
              <a:t>stringstream</a:t>
            </a:r>
            <a:r>
              <a:rPr lang="en" sz="900">
                <a:highlight>
                  <a:srgbClr val="FFFFFF"/>
                </a:highlight>
              </a:rPr>
              <a:t> sData;</a:t>
            </a:r>
            <a:endParaRPr sz="900">
              <a:highlight>
                <a:srgbClr val="FFFFFF"/>
              </a:highlight>
            </a:endParaRPr>
          </a:p>
          <a:p>
            <a:pPr marL="0" lvl="0" indent="0" algn="l" rtl="0">
              <a:lnSpc>
                <a:spcPct val="115000"/>
              </a:lnSpc>
              <a:spcBef>
                <a:spcPts val="0"/>
              </a:spcBef>
              <a:spcAft>
                <a:spcPts val="0"/>
              </a:spcAft>
              <a:buNone/>
            </a:pPr>
            <a:r>
              <a:rPr lang="en" sz="900">
                <a:solidFill>
                  <a:srgbClr val="326D74"/>
                </a:solidFill>
                <a:highlight>
                  <a:srgbClr val="FFFFFF"/>
                </a:highlight>
              </a:rPr>
              <a:t>        </a:t>
            </a:r>
            <a:r>
              <a:rPr lang="en" sz="900" b="1">
                <a:solidFill>
                  <a:srgbClr val="9B2393"/>
                </a:solidFill>
                <a:highlight>
                  <a:srgbClr val="FFFFFF"/>
                </a:highlight>
              </a:rPr>
              <a:t>if</a:t>
            </a:r>
            <a:r>
              <a:rPr lang="en" sz="900">
                <a:solidFill>
                  <a:srgbClr val="326D74"/>
                </a:solidFill>
                <a:highlight>
                  <a:srgbClr val="FFFFFF"/>
                </a:highlight>
              </a:rPr>
              <a:t>(getCompleteness()){</a:t>
            </a:r>
            <a:endParaRPr sz="900">
              <a:solidFill>
                <a:srgbClr val="326D74"/>
              </a:solidFill>
              <a:highlight>
                <a:srgbClr val="FFFFFF"/>
              </a:highlight>
            </a:endParaRPr>
          </a:p>
          <a:p>
            <a:pPr marL="0" lvl="0" indent="0" algn="l" rtl="0">
              <a:lnSpc>
                <a:spcPct val="115000"/>
              </a:lnSpc>
              <a:spcBef>
                <a:spcPts val="0"/>
              </a:spcBef>
              <a:spcAft>
                <a:spcPts val="0"/>
              </a:spcAft>
              <a:buNone/>
            </a:pPr>
            <a:r>
              <a:rPr lang="en" sz="900">
                <a:highlight>
                  <a:srgbClr val="FFFFFF"/>
                </a:highlight>
              </a:rPr>
              <a:t>            </a:t>
            </a:r>
            <a:r>
              <a:rPr lang="en" sz="900">
                <a:solidFill>
                  <a:srgbClr val="326D74"/>
                </a:solidFill>
                <a:highlight>
                  <a:srgbClr val="FFFFFF"/>
                </a:highlight>
              </a:rPr>
              <a:t>getEODdata</a:t>
            </a:r>
            <a:r>
              <a:rPr lang="en" sz="900">
                <a:highlight>
                  <a:srgbClr val="FFFFFF"/>
                </a:highlight>
              </a:rPr>
              <a:t>(</a:t>
            </a:r>
            <a:r>
              <a:rPr lang="en" sz="900">
                <a:solidFill>
                  <a:srgbClr val="326D74"/>
                </a:solidFill>
                <a:highlight>
                  <a:srgbClr val="FFFFFF"/>
                </a:highlight>
              </a:rPr>
              <a:t>symbol</a:t>
            </a:r>
            <a:r>
              <a:rPr lang="en" sz="900">
                <a:highlight>
                  <a:srgbClr val="FFFFFF"/>
                </a:highlight>
              </a:rPr>
              <a:t>, start_date_, end_date_, sData, ret);</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r>
              <a:rPr lang="en" sz="900" b="1">
                <a:solidFill>
                  <a:srgbClr val="9B2393"/>
                </a:solidFill>
                <a:highlight>
                  <a:srgbClr val="FFFFFF"/>
                </a:highlight>
              </a:rPr>
              <a:t>if</a:t>
            </a:r>
            <a:r>
              <a:rPr lang="en" sz="900">
                <a:highlight>
                  <a:srgbClr val="FFFFFF"/>
                </a:highlight>
              </a:rPr>
              <a:t>(!ret) </a:t>
            </a:r>
            <a:r>
              <a:rPr lang="en" sz="900" b="1">
                <a:solidFill>
                  <a:srgbClr val="9B2393"/>
                </a:solidFill>
                <a:highlight>
                  <a:srgbClr val="FFFFFF"/>
                </a:highlight>
              </a:rPr>
              <a:t>return</a:t>
            </a:r>
            <a:r>
              <a:rPr lang="en" sz="900">
                <a:highlight>
                  <a:srgbClr val="FFFFFF"/>
                </a:highlight>
              </a:rPr>
              <a:t>;</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r>
              <a:rPr lang="en" sz="900">
                <a:solidFill>
                  <a:srgbClr val="326D74"/>
                </a:solidFill>
                <a:highlight>
                  <a:srgbClr val="FFFFFF"/>
                </a:highlight>
              </a:rPr>
              <a:t>setTS</a:t>
            </a:r>
            <a:r>
              <a:rPr lang="en" sz="900">
                <a:highlight>
                  <a:srgbClr val="FFFFFF"/>
                </a:highlight>
              </a:rPr>
              <a:t>(sData);</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r>
              <a:rPr lang="en" sz="900" b="1">
                <a:solidFill>
                  <a:srgbClr val="9B2393"/>
                </a:solidFill>
                <a:highlight>
                  <a:srgbClr val="FFFFFF"/>
                </a:highlight>
              </a:rPr>
              <a:t>if</a:t>
            </a:r>
            <a:r>
              <a:rPr lang="en" sz="900">
                <a:highlight>
                  <a:srgbClr val="FFFFFF"/>
                </a:highlight>
              </a:rPr>
              <a:t>(!ret) </a:t>
            </a:r>
            <a:r>
              <a:rPr lang="en" sz="900" b="1">
                <a:solidFill>
                  <a:srgbClr val="9B2393"/>
                </a:solidFill>
                <a:highlight>
                  <a:srgbClr val="FFFFFF"/>
                </a:highlight>
              </a:rPr>
              <a:t>return</a:t>
            </a:r>
            <a:r>
              <a:rPr lang="en" sz="900">
                <a:highlight>
                  <a:srgbClr val="FFFFFF"/>
                </a:highlight>
              </a:rPr>
              <a:t>;</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r>
              <a:rPr lang="en" sz="900">
                <a:solidFill>
                  <a:srgbClr val="326D74"/>
                </a:solidFill>
                <a:highlight>
                  <a:srgbClr val="FFFFFF"/>
                </a:highlight>
              </a:rPr>
              <a:t>trim</a:t>
            </a:r>
            <a:r>
              <a:rPr lang="en" sz="900">
                <a:highlight>
                  <a:srgbClr val="FFFFFF"/>
                </a:highlight>
              </a:rPr>
              <a:t>(ret);</a:t>
            </a:r>
            <a:endParaRPr sz="900">
              <a:highlight>
                <a:srgbClr val="FFFFFF"/>
              </a:highlight>
            </a:endParaRPr>
          </a:p>
          <a:p>
            <a:pPr marL="0" lvl="0" indent="0" algn="l" rtl="0">
              <a:lnSpc>
                <a:spcPct val="115000"/>
              </a:lnSpc>
              <a:spcBef>
                <a:spcPts val="0"/>
              </a:spcBef>
              <a:spcAft>
                <a:spcPts val="0"/>
              </a:spcAft>
              <a:buNone/>
            </a:pPr>
            <a:r>
              <a:rPr lang="en" sz="900">
                <a:solidFill>
                  <a:srgbClr val="326D74"/>
                </a:solidFill>
                <a:highlight>
                  <a:srgbClr val="FFFFFF"/>
                </a:highlight>
              </a:rPr>
              <a:t>        </a:t>
            </a:r>
            <a:r>
              <a:rPr lang="en" sz="900" b="1">
                <a:solidFill>
                  <a:srgbClr val="9B2393"/>
                </a:solidFill>
                <a:highlight>
                  <a:srgbClr val="FFFFFF"/>
                </a:highlight>
              </a:rPr>
              <a:t>if</a:t>
            </a:r>
            <a:r>
              <a:rPr lang="en" sz="900">
                <a:solidFill>
                  <a:srgbClr val="326D74"/>
                </a:solidFill>
                <a:highlight>
                  <a:srgbClr val="FFFFFF"/>
                </a:highlight>
              </a:rPr>
              <a:t>(!getCompleteness()){</a:t>
            </a:r>
            <a:endParaRPr sz="900">
              <a:solidFill>
                <a:srgbClr val="326D74"/>
              </a:solidFill>
              <a:highlight>
                <a:srgbClr val="FFFFFF"/>
              </a:highlight>
            </a:endParaRPr>
          </a:p>
          <a:p>
            <a:pPr marL="0" lvl="0" indent="0" algn="l" rtl="0">
              <a:lnSpc>
                <a:spcPct val="115000"/>
              </a:lnSpc>
              <a:spcBef>
                <a:spcPts val="0"/>
              </a:spcBef>
              <a:spcAft>
                <a:spcPts val="0"/>
              </a:spcAft>
              <a:buNone/>
            </a:pPr>
            <a:r>
              <a:rPr lang="en" sz="900">
                <a:highlight>
                  <a:srgbClr val="FFFFFF"/>
                </a:highlight>
              </a:rPr>
              <a:t>            </a:t>
            </a:r>
            <a:r>
              <a:rPr lang="en" sz="900" b="1">
                <a:solidFill>
                  <a:srgbClr val="9B2393"/>
                </a:solidFill>
                <a:highlight>
                  <a:srgbClr val="FFFFFF"/>
                </a:highlight>
              </a:rPr>
              <a:t>delete</a:t>
            </a:r>
            <a:r>
              <a:rPr lang="en" sz="900">
                <a:highlight>
                  <a:srgbClr val="FFFFFF"/>
                </a:highlight>
              </a:rPr>
              <a:t> </a:t>
            </a:r>
            <a:r>
              <a:rPr lang="en" sz="900">
                <a:solidFill>
                  <a:srgbClr val="326D74"/>
                </a:solidFill>
                <a:highlight>
                  <a:srgbClr val="FFFFFF"/>
                </a:highlight>
              </a:rPr>
              <a:t>Prices</a:t>
            </a:r>
            <a:r>
              <a:rPr lang="en" sz="900">
                <a:highlight>
                  <a:srgbClr val="FFFFFF"/>
                </a:highlight>
              </a:rPr>
              <a:t>;</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r>
              <a:rPr lang="en" sz="900">
                <a:solidFill>
                  <a:srgbClr val="326D74"/>
                </a:solidFill>
                <a:highlight>
                  <a:srgbClr val="FFFFFF"/>
                </a:highlight>
              </a:rPr>
              <a:t>Prices</a:t>
            </a:r>
            <a:r>
              <a:rPr lang="en" sz="900">
                <a:highlight>
                  <a:srgbClr val="FFFFFF"/>
                </a:highlight>
              </a:rPr>
              <a:t> = </a:t>
            </a:r>
            <a:r>
              <a:rPr lang="en" sz="900" b="1">
                <a:solidFill>
                  <a:srgbClr val="9B2393"/>
                </a:solidFill>
                <a:highlight>
                  <a:srgbClr val="FFFFFF"/>
                </a:highlight>
              </a:rPr>
              <a:t>NULL</a:t>
            </a:r>
            <a:r>
              <a:rPr lang="en" sz="900">
                <a:highlight>
                  <a:srgbClr val="FFFFFF"/>
                </a:highlight>
              </a:rPr>
              <a:t>;</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endParaRPr sz="900" b="1">
              <a:solidFill>
                <a:srgbClr val="9B2393"/>
              </a:solidFill>
              <a:highlight>
                <a:srgbClr val="FFFFFF"/>
              </a:highlight>
            </a:endParaRPr>
          </a:p>
        </p:txBody>
      </p:sp>
      <p:cxnSp>
        <p:nvCxnSpPr>
          <p:cNvPr id="239" name="Google Shape;239;p43"/>
          <p:cNvCxnSpPr/>
          <p:nvPr/>
        </p:nvCxnSpPr>
        <p:spPr>
          <a:xfrm>
            <a:off x="1761575" y="2345600"/>
            <a:ext cx="2998500" cy="0"/>
          </a:xfrm>
          <a:prstGeom prst="straightConnector1">
            <a:avLst/>
          </a:prstGeom>
          <a:noFill/>
          <a:ln w="9525" cap="flat" cmpd="sng">
            <a:solidFill>
              <a:schemeClr val="dk2"/>
            </a:solidFill>
            <a:prstDash val="solid"/>
            <a:round/>
            <a:headEnd type="none" w="med" len="med"/>
            <a:tailEnd type="triangle" w="med" len="med"/>
          </a:ln>
        </p:spPr>
      </p:cxnSp>
      <p:cxnSp>
        <p:nvCxnSpPr>
          <p:cNvPr id="240" name="Google Shape;240;p43"/>
          <p:cNvCxnSpPr/>
          <p:nvPr/>
        </p:nvCxnSpPr>
        <p:spPr>
          <a:xfrm>
            <a:off x="2677875" y="2083050"/>
            <a:ext cx="1704000" cy="0"/>
          </a:xfrm>
          <a:prstGeom prst="straightConnector1">
            <a:avLst/>
          </a:prstGeom>
          <a:noFill/>
          <a:ln w="9525" cap="flat" cmpd="sng">
            <a:solidFill>
              <a:schemeClr val="dk2"/>
            </a:solidFill>
            <a:prstDash val="solid"/>
            <a:round/>
            <a:headEnd type="none" w="med" len="med"/>
            <a:tailEnd type="triangle" w="med" len="med"/>
          </a:ln>
        </p:spPr>
      </p:cxnSp>
      <p:cxnSp>
        <p:nvCxnSpPr>
          <p:cNvPr id="241" name="Google Shape;241;p43"/>
          <p:cNvCxnSpPr/>
          <p:nvPr/>
        </p:nvCxnSpPr>
        <p:spPr>
          <a:xfrm rot="10800000" flipH="1">
            <a:off x="1339425" y="999975"/>
            <a:ext cx="1968000" cy="786000"/>
          </a:xfrm>
          <a:prstGeom prst="straightConnector1">
            <a:avLst/>
          </a:prstGeom>
          <a:noFill/>
          <a:ln w="9525" cap="flat" cmpd="sng">
            <a:solidFill>
              <a:schemeClr val="dk2"/>
            </a:solidFill>
            <a:prstDash val="solid"/>
            <a:round/>
            <a:headEnd type="none" w="med" len="med"/>
            <a:tailEnd type="triangle" w="med" len="med"/>
          </a:ln>
        </p:spPr>
      </p:cxnSp>
      <p:sp>
        <p:nvSpPr>
          <p:cNvPr id="242" name="Google Shape;242;p43"/>
          <p:cNvSpPr txBox="1"/>
          <p:nvPr/>
        </p:nvSpPr>
        <p:spPr>
          <a:xfrm>
            <a:off x="3383000" y="836500"/>
            <a:ext cx="25644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t>Set N and reshape timeseries</a:t>
            </a:r>
            <a:endParaRPr>
              <a:latin typeface="Montserrat"/>
              <a:ea typeface="Montserrat"/>
              <a:cs typeface="Montserrat"/>
              <a:sym typeface="Montserrat"/>
            </a:endParaRPr>
          </a:p>
        </p:txBody>
      </p:sp>
      <p:cxnSp>
        <p:nvCxnSpPr>
          <p:cNvPr id="243" name="Google Shape;243;p43"/>
          <p:cNvCxnSpPr/>
          <p:nvPr/>
        </p:nvCxnSpPr>
        <p:spPr>
          <a:xfrm rot="10800000" flipH="1">
            <a:off x="2112825" y="1622500"/>
            <a:ext cx="1729200" cy="314400"/>
          </a:xfrm>
          <a:prstGeom prst="straightConnector1">
            <a:avLst/>
          </a:prstGeom>
          <a:noFill/>
          <a:ln w="9525" cap="flat" cmpd="sng">
            <a:solidFill>
              <a:schemeClr val="dk2"/>
            </a:solidFill>
            <a:prstDash val="solid"/>
            <a:round/>
            <a:headEnd type="none" w="med" len="med"/>
            <a:tailEnd type="triangle" w="med" len="med"/>
          </a:ln>
        </p:spPr>
      </p:cxnSp>
      <p:sp>
        <p:nvSpPr>
          <p:cNvPr id="244" name="Google Shape;244;p43"/>
          <p:cNvSpPr txBox="1"/>
          <p:nvPr/>
        </p:nvSpPr>
        <p:spPr>
          <a:xfrm>
            <a:off x="3892300" y="1452725"/>
            <a:ext cx="3395400" cy="648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t>Get data from earning file by Market class, and set up data in Stock class</a:t>
            </a:r>
            <a:endParaRPr>
              <a:latin typeface="Montserrat"/>
              <a:ea typeface="Montserrat"/>
              <a:cs typeface="Montserrat"/>
              <a:sym typeface="Montserrat"/>
            </a:endParaRPr>
          </a:p>
        </p:txBody>
      </p:sp>
      <p:sp>
        <p:nvSpPr>
          <p:cNvPr id="245" name="Google Shape;245;p43"/>
          <p:cNvSpPr txBox="1"/>
          <p:nvPr/>
        </p:nvSpPr>
        <p:spPr>
          <a:xfrm>
            <a:off x="4409475" y="3951725"/>
            <a:ext cx="3541500" cy="648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t>Set up TimeSeries </a:t>
            </a:r>
            <a:r>
              <a:rPr lang="en" b="1"/>
              <a:t>Price</a:t>
            </a:r>
            <a:r>
              <a:rPr lang="en"/>
              <a:t> by calling function getEODdata() and setTS()</a:t>
            </a:r>
            <a:endParaRPr>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4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4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4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4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44"/>
          <p:cNvPicPr preferRelativeResize="0"/>
          <p:nvPr/>
        </p:nvPicPr>
        <p:blipFill>
          <a:blip r:embed="rId3">
            <a:alphaModFix/>
          </a:blip>
          <a:stretch>
            <a:fillRect/>
          </a:stretch>
        </p:blipFill>
        <p:spPr>
          <a:xfrm>
            <a:off x="751775" y="1138750"/>
            <a:ext cx="2596776" cy="3174624"/>
          </a:xfrm>
          <a:prstGeom prst="rect">
            <a:avLst/>
          </a:prstGeom>
          <a:noFill/>
          <a:ln>
            <a:noFill/>
          </a:ln>
        </p:spPr>
      </p:pic>
      <p:sp>
        <p:nvSpPr>
          <p:cNvPr id="251" name="Google Shape;251;p44"/>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Stock</a:t>
            </a:r>
            <a:endParaRPr/>
          </a:p>
        </p:txBody>
      </p:sp>
      <p:cxnSp>
        <p:nvCxnSpPr>
          <p:cNvPr id="252" name="Google Shape;252;p44"/>
          <p:cNvCxnSpPr/>
          <p:nvPr/>
        </p:nvCxnSpPr>
        <p:spPr>
          <a:xfrm>
            <a:off x="1402175" y="2766175"/>
            <a:ext cx="2615700" cy="0"/>
          </a:xfrm>
          <a:prstGeom prst="straightConnector1">
            <a:avLst/>
          </a:prstGeom>
          <a:noFill/>
          <a:ln w="9525" cap="flat" cmpd="sng">
            <a:solidFill>
              <a:schemeClr val="dk2"/>
            </a:solidFill>
            <a:prstDash val="solid"/>
            <a:round/>
            <a:headEnd type="none" w="med" len="med"/>
            <a:tailEnd type="triangle" w="med" len="med"/>
          </a:ln>
        </p:spPr>
      </p:cxnSp>
      <p:cxnSp>
        <p:nvCxnSpPr>
          <p:cNvPr id="253" name="Google Shape;253;p44"/>
          <p:cNvCxnSpPr/>
          <p:nvPr/>
        </p:nvCxnSpPr>
        <p:spPr>
          <a:xfrm>
            <a:off x="1887025" y="2216050"/>
            <a:ext cx="2118300" cy="0"/>
          </a:xfrm>
          <a:prstGeom prst="straightConnector1">
            <a:avLst/>
          </a:prstGeom>
          <a:noFill/>
          <a:ln w="9525" cap="flat" cmpd="sng">
            <a:solidFill>
              <a:schemeClr val="dk2"/>
            </a:solidFill>
            <a:prstDash val="solid"/>
            <a:round/>
            <a:headEnd type="none" w="med" len="med"/>
            <a:tailEnd type="triangle" w="med" len="med"/>
          </a:ln>
        </p:spPr>
      </p:cxnSp>
      <p:sp>
        <p:nvSpPr>
          <p:cNvPr id="254" name="Google Shape;254;p44"/>
          <p:cNvSpPr txBox="1"/>
          <p:nvPr/>
        </p:nvSpPr>
        <p:spPr>
          <a:xfrm>
            <a:off x="4017875" y="2085925"/>
            <a:ext cx="2615700" cy="831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Trim the TimeSeries </a:t>
            </a:r>
            <a:r>
              <a:rPr lang="en" b="1"/>
              <a:t>Price</a:t>
            </a:r>
            <a:r>
              <a:rPr lang="en"/>
              <a:t> to make sure the length of it is (2*N+2)</a:t>
            </a:r>
            <a:endParaRPr/>
          </a:p>
        </p:txBody>
      </p:sp>
      <p:cxnSp>
        <p:nvCxnSpPr>
          <p:cNvPr id="255" name="Google Shape;255;p44"/>
          <p:cNvCxnSpPr/>
          <p:nvPr/>
        </p:nvCxnSpPr>
        <p:spPr>
          <a:xfrm>
            <a:off x="2321675" y="3290500"/>
            <a:ext cx="2118300" cy="0"/>
          </a:xfrm>
          <a:prstGeom prst="straightConnector1">
            <a:avLst/>
          </a:prstGeom>
          <a:noFill/>
          <a:ln w="9525" cap="flat" cmpd="sng">
            <a:solidFill>
              <a:schemeClr val="dk2"/>
            </a:solidFill>
            <a:prstDash val="solid"/>
            <a:round/>
            <a:headEnd type="none" w="med" len="med"/>
            <a:tailEnd type="triangle" w="med" len="med"/>
          </a:ln>
        </p:spPr>
      </p:cxnSp>
      <p:sp>
        <p:nvSpPr>
          <p:cNvPr id="256" name="Google Shape;256;p44"/>
          <p:cNvSpPr txBox="1"/>
          <p:nvPr/>
        </p:nvSpPr>
        <p:spPr>
          <a:xfrm>
            <a:off x="4439975" y="3027675"/>
            <a:ext cx="3216000" cy="61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Return a vector of abnormal return, whose length is 2*N+1</a:t>
            </a:r>
            <a:endParaRPr/>
          </a:p>
        </p:txBody>
      </p:sp>
      <p:cxnSp>
        <p:nvCxnSpPr>
          <p:cNvPr id="257" name="Google Shape;257;p44"/>
          <p:cNvCxnSpPr/>
          <p:nvPr/>
        </p:nvCxnSpPr>
        <p:spPr>
          <a:xfrm>
            <a:off x="1602175" y="3593425"/>
            <a:ext cx="2723100" cy="405600"/>
          </a:xfrm>
          <a:prstGeom prst="straightConnector1">
            <a:avLst/>
          </a:prstGeom>
          <a:noFill/>
          <a:ln w="9525" cap="flat" cmpd="sng">
            <a:solidFill>
              <a:schemeClr val="dk2"/>
            </a:solidFill>
            <a:prstDash val="solid"/>
            <a:round/>
            <a:headEnd type="none" w="med" len="med"/>
            <a:tailEnd type="triangle" w="med" len="med"/>
          </a:ln>
        </p:spPr>
      </p:cxnSp>
      <p:sp>
        <p:nvSpPr>
          <p:cNvPr id="258" name="Google Shape;258;p44"/>
          <p:cNvSpPr txBox="1"/>
          <p:nvPr/>
        </p:nvSpPr>
        <p:spPr>
          <a:xfrm>
            <a:off x="4348025" y="3810875"/>
            <a:ext cx="3690600" cy="61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Check if announcement date of the Stock matches any date in Benchmark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5"/>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Benchmark</a:t>
            </a:r>
            <a:endParaRPr/>
          </a:p>
        </p:txBody>
      </p:sp>
      <p:pic>
        <p:nvPicPr>
          <p:cNvPr id="264" name="Google Shape;264;p45"/>
          <p:cNvPicPr preferRelativeResize="0"/>
          <p:nvPr/>
        </p:nvPicPr>
        <p:blipFill>
          <a:blip r:embed="rId3">
            <a:alphaModFix/>
          </a:blip>
          <a:stretch>
            <a:fillRect/>
          </a:stretch>
        </p:blipFill>
        <p:spPr>
          <a:xfrm>
            <a:off x="407175" y="1308227"/>
            <a:ext cx="3317425" cy="2306825"/>
          </a:xfrm>
          <a:prstGeom prst="rect">
            <a:avLst/>
          </a:prstGeom>
          <a:noFill/>
          <a:ln>
            <a:noFill/>
          </a:ln>
        </p:spPr>
      </p:pic>
      <p:sp>
        <p:nvSpPr>
          <p:cNvPr id="265" name="Google Shape;265;p45"/>
          <p:cNvSpPr txBox="1"/>
          <p:nvPr/>
        </p:nvSpPr>
        <p:spPr>
          <a:xfrm>
            <a:off x="4679650" y="1452288"/>
            <a:ext cx="3969000" cy="1716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b="1">
                <a:solidFill>
                  <a:srgbClr val="9B2393"/>
                </a:solidFill>
                <a:highlight>
                  <a:srgbClr val="FFFFFF"/>
                </a:highlight>
              </a:rPr>
              <a:t>void</a:t>
            </a:r>
            <a:r>
              <a:rPr lang="en" sz="1100">
                <a:solidFill>
                  <a:srgbClr val="0F68A0"/>
                </a:solidFill>
                <a:highlight>
                  <a:srgbClr val="FFFFFF"/>
                </a:highlight>
              </a:rPr>
              <a:t> </a:t>
            </a:r>
            <a:r>
              <a:rPr lang="en" sz="1100">
                <a:solidFill>
                  <a:srgbClr val="1C464A"/>
                </a:solidFill>
                <a:highlight>
                  <a:srgbClr val="FFFFFF"/>
                </a:highlight>
              </a:rPr>
              <a:t>Benchmark</a:t>
            </a:r>
            <a:r>
              <a:rPr lang="en" sz="1100">
                <a:solidFill>
                  <a:srgbClr val="0F68A0"/>
                </a:solidFill>
                <a:highlight>
                  <a:srgbClr val="FFFFFF"/>
                </a:highlight>
              </a:rPr>
              <a:t>::setup_from_EOD(){</a:t>
            </a:r>
            <a:endParaRPr sz="1100">
              <a:solidFill>
                <a:srgbClr val="0F68A0"/>
              </a:solidFill>
              <a:highlight>
                <a:srgbClr val="FFFFFF"/>
              </a:highlight>
            </a:endParaRPr>
          </a:p>
          <a:p>
            <a:pPr marL="0" lvl="0" indent="0" algn="l" rtl="0">
              <a:lnSpc>
                <a:spcPct val="115000"/>
              </a:lnSpc>
              <a:spcBef>
                <a:spcPts val="0"/>
              </a:spcBef>
              <a:spcAft>
                <a:spcPts val="0"/>
              </a:spcAft>
              <a:buNone/>
            </a:pPr>
            <a:r>
              <a:rPr lang="en" sz="1100">
                <a:highlight>
                  <a:srgbClr val="FFFFFF"/>
                </a:highlight>
              </a:rPr>
              <a:t>        </a:t>
            </a:r>
            <a:r>
              <a:rPr lang="en" sz="1100">
                <a:solidFill>
                  <a:srgbClr val="1C464A"/>
                </a:solidFill>
                <a:highlight>
                  <a:srgbClr val="FFFFFF"/>
                </a:highlight>
              </a:rPr>
              <a:t>Date</a:t>
            </a:r>
            <a:r>
              <a:rPr lang="en" sz="1100">
                <a:highlight>
                  <a:srgbClr val="FFFFFF"/>
                </a:highlight>
              </a:rPr>
              <a:t> start_date_ = </a:t>
            </a:r>
            <a:r>
              <a:rPr lang="en" sz="1100">
                <a:solidFill>
                  <a:srgbClr val="326D74"/>
                </a:solidFill>
                <a:highlight>
                  <a:srgbClr val="FFFFFF"/>
                </a:highlight>
              </a:rPr>
              <a:t>earliest</a:t>
            </a:r>
            <a:r>
              <a:rPr lang="en" sz="1100">
                <a:highlight>
                  <a:srgbClr val="FFFFFF"/>
                </a:highlight>
              </a:rPr>
              <a:t>-</a:t>
            </a:r>
            <a:r>
              <a:rPr lang="en" sz="1100">
                <a:solidFill>
                  <a:srgbClr val="1C00CF"/>
                </a:solidFill>
                <a:highlight>
                  <a:srgbClr val="FFFFFF"/>
                </a:highlight>
              </a:rPr>
              <a:t>2</a:t>
            </a:r>
            <a:r>
              <a:rPr lang="en" sz="1100">
                <a:highlight>
                  <a:srgbClr val="FFFFFF"/>
                </a:highlight>
              </a:rPr>
              <a:t>*</a:t>
            </a:r>
            <a:r>
              <a:rPr lang="en" sz="1100">
                <a:solidFill>
                  <a:srgbClr val="326D74"/>
                </a:solidFill>
                <a:highlight>
                  <a:srgbClr val="FFFFFF"/>
                </a:highlight>
              </a:rPr>
              <a:t>N</a:t>
            </a:r>
            <a:r>
              <a:rPr lang="en" sz="1100">
                <a:highlight>
                  <a:srgbClr val="FFFFFF"/>
                </a:highlight>
              </a:rPr>
              <a:t>;</a:t>
            </a:r>
            <a:endParaRPr sz="1100">
              <a:highlight>
                <a:srgbClr val="FFFFFF"/>
              </a:highlight>
            </a:endParaRPr>
          </a:p>
          <a:p>
            <a:pPr marL="0" lvl="0" indent="0" algn="l" rtl="0">
              <a:lnSpc>
                <a:spcPct val="115000"/>
              </a:lnSpc>
              <a:spcBef>
                <a:spcPts val="0"/>
              </a:spcBef>
              <a:spcAft>
                <a:spcPts val="0"/>
              </a:spcAft>
              <a:buNone/>
            </a:pPr>
            <a:r>
              <a:rPr lang="en" sz="1100">
                <a:highlight>
                  <a:srgbClr val="FFFFFF"/>
                </a:highlight>
              </a:rPr>
              <a:t>        </a:t>
            </a:r>
            <a:r>
              <a:rPr lang="en" sz="1100">
                <a:solidFill>
                  <a:srgbClr val="1C464A"/>
                </a:solidFill>
                <a:highlight>
                  <a:srgbClr val="FFFFFF"/>
                </a:highlight>
              </a:rPr>
              <a:t>Date</a:t>
            </a:r>
            <a:r>
              <a:rPr lang="en" sz="1100">
                <a:highlight>
                  <a:srgbClr val="FFFFFF"/>
                </a:highlight>
              </a:rPr>
              <a:t> end_date_ = </a:t>
            </a:r>
            <a:r>
              <a:rPr lang="en" sz="1100">
                <a:solidFill>
                  <a:srgbClr val="326D74"/>
                </a:solidFill>
                <a:highlight>
                  <a:srgbClr val="FFFFFF"/>
                </a:highlight>
              </a:rPr>
              <a:t>latest</a:t>
            </a:r>
            <a:r>
              <a:rPr lang="en" sz="1100">
                <a:highlight>
                  <a:srgbClr val="FFFFFF"/>
                </a:highlight>
              </a:rPr>
              <a:t>+</a:t>
            </a:r>
            <a:r>
              <a:rPr lang="en" sz="1100">
                <a:solidFill>
                  <a:srgbClr val="1C00CF"/>
                </a:solidFill>
                <a:highlight>
                  <a:srgbClr val="FFFFFF"/>
                </a:highlight>
              </a:rPr>
              <a:t>2</a:t>
            </a:r>
            <a:r>
              <a:rPr lang="en" sz="1100">
                <a:highlight>
                  <a:srgbClr val="FFFFFF"/>
                </a:highlight>
              </a:rPr>
              <a:t>*</a:t>
            </a:r>
            <a:r>
              <a:rPr lang="en" sz="1100">
                <a:solidFill>
                  <a:srgbClr val="326D74"/>
                </a:solidFill>
                <a:highlight>
                  <a:srgbClr val="FFFFFF"/>
                </a:highlight>
              </a:rPr>
              <a:t>N</a:t>
            </a:r>
            <a:r>
              <a:rPr lang="en" sz="1100">
                <a:highlight>
                  <a:srgbClr val="FFFFFF"/>
                </a:highlight>
              </a:rPr>
              <a:t>;</a:t>
            </a:r>
            <a:endParaRPr sz="1100">
              <a:highlight>
                <a:srgbClr val="FFFFFF"/>
              </a:highlight>
            </a:endParaRPr>
          </a:p>
          <a:p>
            <a:pPr marL="0" lvl="0" indent="0" algn="l" rtl="0">
              <a:lnSpc>
                <a:spcPct val="115000"/>
              </a:lnSpc>
              <a:spcBef>
                <a:spcPts val="0"/>
              </a:spcBef>
              <a:spcAft>
                <a:spcPts val="0"/>
              </a:spcAft>
              <a:buNone/>
            </a:pPr>
            <a:r>
              <a:rPr lang="en" sz="1100">
                <a:highlight>
                  <a:srgbClr val="FFFFFF"/>
                </a:highlight>
              </a:rPr>
              <a:t>        </a:t>
            </a:r>
            <a:r>
              <a:rPr lang="en" sz="1100">
                <a:solidFill>
                  <a:srgbClr val="3900A0"/>
                </a:solidFill>
                <a:highlight>
                  <a:srgbClr val="FFFFFF"/>
                </a:highlight>
              </a:rPr>
              <a:t>stringstream</a:t>
            </a:r>
            <a:r>
              <a:rPr lang="en" sz="1100">
                <a:highlight>
                  <a:srgbClr val="FFFFFF"/>
                </a:highlight>
              </a:rPr>
              <a:t> sData;</a:t>
            </a:r>
            <a:endParaRPr sz="1100">
              <a:highlight>
                <a:srgbClr val="FFFFFF"/>
              </a:highlight>
            </a:endParaRPr>
          </a:p>
          <a:p>
            <a:pPr marL="0" lvl="0" indent="0" algn="l" rtl="0">
              <a:lnSpc>
                <a:spcPct val="115000"/>
              </a:lnSpc>
              <a:spcBef>
                <a:spcPts val="0"/>
              </a:spcBef>
              <a:spcAft>
                <a:spcPts val="0"/>
              </a:spcAft>
              <a:buNone/>
            </a:pPr>
            <a:r>
              <a:rPr lang="en" sz="1100">
                <a:highlight>
                  <a:srgbClr val="FFFFFF"/>
                </a:highlight>
              </a:rPr>
              <a:t>        </a:t>
            </a:r>
            <a:r>
              <a:rPr lang="en" sz="1100">
                <a:solidFill>
                  <a:srgbClr val="326D74"/>
                </a:solidFill>
                <a:highlight>
                  <a:srgbClr val="FFFFFF"/>
                </a:highlight>
              </a:rPr>
              <a:t>getEODdata</a:t>
            </a:r>
            <a:r>
              <a:rPr lang="en" sz="1100">
                <a:highlight>
                  <a:srgbClr val="FFFFFF"/>
                </a:highlight>
              </a:rPr>
              <a:t>(</a:t>
            </a:r>
            <a:r>
              <a:rPr lang="en" sz="1100">
                <a:solidFill>
                  <a:srgbClr val="326D74"/>
                </a:solidFill>
                <a:highlight>
                  <a:srgbClr val="FFFFFF"/>
                </a:highlight>
              </a:rPr>
              <a:t>symbol</a:t>
            </a:r>
            <a:r>
              <a:rPr lang="en" sz="1100">
                <a:highlight>
                  <a:srgbClr val="FFFFFF"/>
                </a:highlight>
              </a:rPr>
              <a:t>, start_date_, end_date_, sData);</a:t>
            </a:r>
            <a:endParaRPr sz="1100">
              <a:highlight>
                <a:srgbClr val="FFFFFF"/>
              </a:highlight>
            </a:endParaRPr>
          </a:p>
          <a:p>
            <a:pPr marL="0" lvl="0" indent="0" algn="l" rtl="0">
              <a:lnSpc>
                <a:spcPct val="115000"/>
              </a:lnSpc>
              <a:spcBef>
                <a:spcPts val="0"/>
              </a:spcBef>
              <a:spcAft>
                <a:spcPts val="0"/>
              </a:spcAft>
              <a:buNone/>
            </a:pPr>
            <a:r>
              <a:rPr lang="en" sz="1100">
                <a:highlight>
                  <a:srgbClr val="FFFFFF"/>
                </a:highlight>
              </a:rPr>
              <a:t>        </a:t>
            </a:r>
            <a:r>
              <a:rPr lang="en" sz="1100">
                <a:solidFill>
                  <a:srgbClr val="326D74"/>
                </a:solidFill>
                <a:highlight>
                  <a:srgbClr val="FFFFFF"/>
                </a:highlight>
              </a:rPr>
              <a:t>setTS</a:t>
            </a:r>
            <a:r>
              <a:rPr lang="en" sz="1100">
                <a:highlight>
                  <a:srgbClr val="FFFFFF"/>
                </a:highlight>
              </a:rPr>
              <a:t>(sData);</a:t>
            </a:r>
            <a:endParaRPr sz="1100">
              <a:highlight>
                <a:srgbClr val="FFFFFF"/>
              </a:highlight>
            </a:endParaRPr>
          </a:p>
          <a:p>
            <a:pPr marL="0" lvl="0" indent="0" algn="l" rtl="0">
              <a:lnSpc>
                <a:spcPct val="115000"/>
              </a:lnSpc>
              <a:spcBef>
                <a:spcPts val="0"/>
              </a:spcBef>
              <a:spcAft>
                <a:spcPts val="0"/>
              </a:spcAft>
              <a:buNone/>
            </a:pPr>
            <a:r>
              <a:rPr lang="en" sz="1100">
                <a:highlight>
                  <a:srgbClr val="FFFFFF"/>
                </a:highlight>
              </a:rPr>
              <a:t>        </a:t>
            </a:r>
            <a:r>
              <a:rPr lang="en" sz="1100">
                <a:solidFill>
                  <a:srgbClr val="326D74"/>
                </a:solidFill>
                <a:highlight>
                  <a:srgbClr val="FFFFFF"/>
                </a:highlight>
              </a:rPr>
              <a:t>Returns</a:t>
            </a:r>
            <a:r>
              <a:rPr lang="en" sz="1100">
                <a:highlight>
                  <a:srgbClr val="FFFFFF"/>
                </a:highlight>
              </a:rPr>
              <a:t> = </a:t>
            </a:r>
            <a:r>
              <a:rPr lang="en" sz="1100" b="1">
                <a:solidFill>
                  <a:srgbClr val="9B2393"/>
                </a:solidFill>
                <a:highlight>
                  <a:srgbClr val="FFFFFF"/>
                </a:highlight>
              </a:rPr>
              <a:t>new</a:t>
            </a:r>
            <a:r>
              <a:rPr lang="en" sz="1100">
                <a:highlight>
                  <a:srgbClr val="FFFFFF"/>
                </a:highlight>
              </a:rPr>
              <a:t> </a:t>
            </a:r>
            <a:r>
              <a:rPr lang="en" sz="1100">
                <a:solidFill>
                  <a:srgbClr val="1C464A"/>
                </a:solidFill>
                <a:highlight>
                  <a:srgbClr val="FFFFFF"/>
                </a:highlight>
              </a:rPr>
              <a:t>TimeSeries</a:t>
            </a:r>
            <a:r>
              <a:rPr lang="en" sz="1100">
                <a:highlight>
                  <a:srgbClr val="FFFFFF"/>
                </a:highlight>
              </a:rPr>
              <a:t>(</a:t>
            </a:r>
            <a:r>
              <a:rPr lang="en" sz="1100">
                <a:solidFill>
                  <a:srgbClr val="326D74"/>
                </a:solidFill>
                <a:highlight>
                  <a:srgbClr val="FFFFFF"/>
                </a:highlight>
              </a:rPr>
              <a:t>Prices</a:t>
            </a:r>
            <a:r>
              <a:rPr lang="en" sz="1100">
                <a:highlight>
                  <a:srgbClr val="FFFFFF"/>
                </a:highlight>
              </a:rPr>
              <a:t>-&gt;</a:t>
            </a:r>
            <a:r>
              <a:rPr lang="en" sz="1100">
                <a:solidFill>
                  <a:srgbClr val="326D74"/>
                </a:solidFill>
                <a:highlight>
                  <a:srgbClr val="FFFFFF"/>
                </a:highlight>
              </a:rPr>
              <a:t>Return</a:t>
            </a:r>
            <a:r>
              <a:rPr lang="en" sz="1100">
                <a:highlight>
                  <a:srgbClr val="FFFFFF"/>
                </a:highlight>
              </a:rPr>
              <a:t>());</a:t>
            </a:r>
            <a:endParaRPr sz="1100">
              <a:highlight>
                <a:srgbClr val="FFFFFF"/>
              </a:highlight>
            </a:endParaRPr>
          </a:p>
          <a:p>
            <a:pPr marL="0" lvl="0" indent="0" algn="l" rtl="0">
              <a:lnSpc>
                <a:spcPct val="115000"/>
              </a:lnSpc>
              <a:spcBef>
                <a:spcPts val="0"/>
              </a:spcBef>
              <a:spcAft>
                <a:spcPts val="0"/>
              </a:spcAft>
              <a:buNone/>
            </a:pPr>
            <a:r>
              <a:rPr lang="en" sz="1100">
                <a:highlight>
                  <a:srgbClr val="FFFFFF"/>
                </a:highlight>
              </a:rPr>
              <a:t>    }</a:t>
            </a:r>
            <a:endParaRPr sz="1600">
              <a:latin typeface="Montserrat"/>
              <a:ea typeface="Montserrat"/>
              <a:cs typeface="Montserrat"/>
              <a:sym typeface="Montserrat"/>
            </a:endParaRPr>
          </a:p>
        </p:txBody>
      </p:sp>
      <p:cxnSp>
        <p:nvCxnSpPr>
          <p:cNvPr id="266" name="Google Shape;266;p45"/>
          <p:cNvCxnSpPr/>
          <p:nvPr/>
        </p:nvCxnSpPr>
        <p:spPr>
          <a:xfrm rot="10800000" flipH="1">
            <a:off x="1955550" y="2433725"/>
            <a:ext cx="2685000" cy="4500"/>
          </a:xfrm>
          <a:prstGeom prst="straightConnector1">
            <a:avLst/>
          </a:prstGeom>
          <a:noFill/>
          <a:ln w="9525" cap="flat" cmpd="sng">
            <a:solidFill>
              <a:schemeClr val="dk2"/>
            </a:solidFill>
            <a:prstDash val="solid"/>
            <a:round/>
            <a:headEnd type="none" w="med" len="med"/>
            <a:tailEnd type="triangle" w="med" len="med"/>
          </a:ln>
        </p:spPr>
      </p:cxnSp>
      <p:sp>
        <p:nvSpPr>
          <p:cNvPr id="267" name="Google Shape;267;p45"/>
          <p:cNvSpPr txBox="1"/>
          <p:nvPr/>
        </p:nvSpPr>
        <p:spPr>
          <a:xfrm>
            <a:off x="4676350" y="3169200"/>
            <a:ext cx="3823200" cy="581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t>Set up TimeSeries </a:t>
            </a:r>
            <a:r>
              <a:rPr lang="en" sz="1200" b="1"/>
              <a:t>Return </a:t>
            </a:r>
            <a:r>
              <a:rPr lang="en" sz="1200"/>
              <a:t>by first setting up </a:t>
            </a:r>
            <a:r>
              <a:rPr lang="en" sz="1200" b="1"/>
              <a:t>Price</a:t>
            </a:r>
            <a:r>
              <a:rPr lang="en" sz="1200"/>
              <a:t> and then calling Return() in class TimeSeries</a:t>
            </a:r>
            <a:endParaRPr>
              <a:latin typeface="Montserrat"/>
              <a:ea typeface="Montserrat"/>
              <a:cs typeface="Montserrat"/>
              <a:sym typeface="Montserrat"/>
            </a:endParaRPr>
          </a:p>
        </p:txBody>
      </p:sp>
      <p:sp>
        <p:nvSpPr>
          <p:cNvPr id="268" name="Google Shape;268;p45"/>
          <p:cNvSpPr/>
          <p:nvPr/>
        </p:nvSpPr>
        <p:spPr>
          <a:xfrm>
            <a:off x="6689350" y="1695875"/>
            <a:ext cx="383100" cy="2511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5"/>
          <p:cNvSpPr/>
          <p:nvPr/>
        </p:nvSpPr>
        <p:spPr>
          <a:xfrm>
            <a:off x="6565400" y="1879650"/>
            <a:ext cx="383100" cy="2511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0" name="Google Shape;270;p45"/>
          <p:cNvCxnSpPr/>
          <p:nvPr/>
        </p:nvCxnSpPr>
        <p:spPr>
          <a:xfrm>
            <a:off x="1728400" y="2769625"/>
            <a:ext cx="2107500" cy="1386300"/>
          </a:xfrm>
          <a:prstGeom prst="straightConnector1">
            <a:avLst/>
          </a:prstGeom>
          <a:noFill/>
          <a:ln w="9525" cap="flat" cmpd="sng">
            <a:solidFill>
              <a:schemeClr val="dk2"/>
            </a:solidFill>
            <a:prstDash val="solid"/>
            <a:round/>
            <a:headEnd type="none" w="med" len="med"/>
            <a:tailEnd type="triangle" w="med" len="med"/>
          </a:ln>
        </p:spPr>
      </p:cxnSp>
      <p:sp>
        <p:nvSpPr>
          <p:cNvPr id="271" name="Google Shape;271;p45"/>
          <p:cNvSpPr txBox="1"/>
          <p:nvPr/>
        </p:nvSpPr>
        <p:spPr>
          <a:xfrm>
            <a:off x="3999050" y="3760700"/>
            <a:ext cx="420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272" name="Google Shape;272;p45"/>
          <p:cNvSpPr txBox="1"/>
          <p:nvPr/>
        </p:nvSpPr>
        <p:spPr>
          <a:xfrm>
            <a:off x="3879875" y="3986500"/>
            <a:ext cx="4321800" cy="61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Update </a:t>
            </a:r>
            <a:r>
              <a:rPr lang="en" b="1"/>
              <a:t>earliest</a:t>
            </a:r>
            <a:r>
              <a:rPr lang="en"/>
              <a:t> and </a:t>
            </a:r>
            <a:r>
              <a:rPr lang="en" b="1"/>
              <a:t>latest</a:t>
            </a:r>
            <a:r>
              <a:rPr lang="en"/>
              <a:t> to earliest date and latest date of all Stock announcement dates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6"/>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Math</a:t>
            </a:r>
            <a:endParaRPr/>
          </a:p>
        </p:txBody>
      </p:sp>
      <p:sp>
        <p:nvSpPr>
          <p:cNvPr id="278" name="Google Shape;278;p46"/>
          <p:cNvSpPr txBox="1"/>
          <p:nvPr/>
        </p:nvSpPr>
        <p:spPr>
          <a:xfrm>
            <a:off x="4493175" y="896675"/>
            <a:ext cx="496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279" name="Google Shape;279;p46"/>
          <p:cNvSpPr txBox="1"/>
          <p:nvPr/>
        </p:nvSpPr>
        <p:spPr>
          <a:xfrm>
            <a:off x="4690275" y="1936600"/>
            <a:ext cx="4572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 constructor with parameter</a:t>
            </a:r>
            <a:endParaRPr sz="1200"/>
          </a:p>
          <a:p>
            <a:pPr marL="0" lvl="0" indent="0" algn="l" rtl="0">
              <a:spcBef>
                <a:spcPts val="0"/>
              </a:spcBef>
              <a:spcAft>
                <a:spcPts val="0"/>
              </a:spcAft>
              <a:buNone/>
            </a:pPr>
            <a:r>
              <a:rPr lang="en" sz="1200"/>
              <a:t>// bootstrap 40 times, do calculation, populate result matrix</a:t>
            </a:r>
            <a:endParaRPr sz="1200"/>
          </a:p>
          <a:p>
            <a:pPr marL="0" lvl="0" indent="0" algn="l" rtl="0">
              <a:spcBef>
                <a:spcPts val="0"/>
              </a:spcBef>
              <a:spcAft>
                <a:spcPts val="0"/>
              </a:spcAft>
              <a:buNone/>
            </a:pPr>
            <a:r>
              <a:rPr lang="en" sz="1200"/>
              <a:t>// bootstrap one time to have 80 unique stock</a:t>
            </a:r>
            <a:endParaRPr sz="1200"/>
          </a:p>
          <a:p>
            <a:pPr marL="0" lvl="0" indent="0" algn="l" rtl="0">
              <a:spcBef>
                <a:spcPts val="0"/>
              </a:spcBef>
              <a:spcAft>
                <a:spcPts val="0"/>
              </a:spcAft>
              <a:buNone/>
            </a:pPr>
            <a:r>
              <a:rPr lang="en" sz="1200"/>
              <a:t>// do calculation for one bootstrap</a:t>
            </a:r>
            <a:endParaRPr sz="1200"/>
          </a:p>
        </p:txBody>
      </p:sp>
      <p:pic>
        <p:nvPicPr>
          <p:cNvPr id="280" name="Google Shape;280;p46"/>
          <p:cNvPicPr preferRelativeResize="0"/>
          <p:nvPr/>
        </p:nvPicPr>
        <p:blipFill>
          <a:blip r:embed="rId3">
            <a:alphaModFix/>
          </a:blip>
          <a:stretch>
            <a:fillRect/>
          </a:stretch>
        </p:blipFill>
        <p:spPr>
          <a:xfrm>
            <a:off x="4572000" y="3321200"/>
            <a:ext cx="4117551" cy="728575"/>
          </a:xfrm>
          <a:prstGeom prst="rect">
            <a:avLst/>
          </a:prstGeom>
          <a:noFill/>
          <a:ln>
            <a:noFill/>
          </a:ln>
        </p:spPr>
      </p:pic>
      <p:pic>
        <p:nvPicPr>
          <p:cNvPr id="281" name="Google Shape;281;p46"/>
          <p:cNvPicPr preferRelativeResize="0"/>
          <p:nvPr/>
        </p:nvPicPr>
        <p:blipFill>
          <a:blip r:embed="rId4">
            <a:alphaModFix/>
          </a:blip>
          <a:stretch>
            <a:fillRect/>
          </a:stretch>
        </p:blipFill>
        <p:spPr>
          <a:xfrm>
            <a:off x="577725" y="3321200"/>
            <a:ext cx="3283200" cy="792925"/>
          </a:xfrm>
          <a:prstGeom prst="rect">
            <a:avLst/>
          </a:prstGeom>
          <a:noFill/>
          <a:ln>
            <a:noFill/>
          </a:ln>
        </p:spPr>
      </p:pic>
      <p:pic>
        <p:nvPicPr>
          <p:cNvPr id="282" name="Google Shape;282;p46"/>
          <p:cNvPicPr preferRelativeResize="0"/>
          <p:nvPr/>
        </p:nvPicPr>
        <p:blipFill>
          <a:blip r:embed="rId5">
            <a:alphaModFix/>
          </a:blip>
          <a:stretch>
            <a:fillRect/>
          </a:stretch>
        </p:blipFill>
        <p:spPr>
          <a:xfrm>
            <a:off x="364975" y="1504638"/>
            <a:ext cx="4325296" cy="1470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7"/>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Independent Functions</a:t>
            </a:r>
            <a:endParaRPr/>
          </a:p>
        </p:txBody>
      </p:sp>
      <p:sp>
        <p:nvSpPr>
          <p:cNvPr id="288" name="Google Shape;288;p47"/>
          <p:cNvSpPr txBox="1"/>
          <p:nvPr/>
        </p:nvSpPr>
        <p:spPr>
          <a:xfrm>
            <a:off x="5906425" y="1764100"/>
            <a:ext cx="2652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 calculate Standard Deviation</a:t>
            </a:r>
            <a:endParaRPr sz="1200"/>
          </a:p>
          <a:p>
            <a:pPr marL="0" lvl="0" indent="0" algn="l" rtl="0">
              <a:spcBef>
                <a:spcPts val="0"/>
              </a:spcBef>
              <a:spcAft>
                <a:spcPts val="0"/>
              </a:spcAft>
              <a:buNone/>
            </a:pPr>
            <a:r>
              <a:rPr lang="en" sz="1200"/>
              <a:t>// identify the group user enters</a:t>
            </a:r>
            <a:endParaRPr sz="1200"/>
          </a:p>
          <a:p>
            <a:pPr marL="0" lvl="0" indent="0" algn="l" rtl="0">
              <a:spcBef>
                <a:spcPts val="0"/>
              </a:spcBef>
              <a:spcAft>
                <a:spcPts val="0"/>
              </a:spcAft>
              <a:buNone/>
            </a:pPr>
            <a:r>
              <a:rPr lang="en" sz="1200"/>
              <a:t>// calculate a rolling average</a:t>
            </a:r>
            <a:endParaRPr sz="1000"/>
          </a:p>
        </p:txBody>
      </p:sp>
      <p:pic>
        <p:nvPicPr>
          <p:cNvPr id="289" name="Google Shape;289;p47"/>
          <p:cNvPicPr preferRelativeResize="0"/>
          <p:nvPr/>
        </p:nvPicPr>
        <p:blipFill>
          <a:blip r:embed="rId3">
            <a:alphaModFix/>
          </a:blip>
          <a:stretch>
            <a:fillRect/>
          </a:stretch>
        </p:blipFill>
        <p:spPr>
          <a:xfrm>
            <a:off x="852000" y="2809150"/>
            <a:ext cx="7649497" cy="751400"/>
          </a:xfrm>
          <a:prstGeom prst="rect">
            <a:avLst/>
          </a:prstGeom>
          <a:noFill/>
          <a:ln>
            <a:noFill/>
          </a:ln>
        </p:spPr>
      </p:pic>
      <p:pic>
        <p:nvPicPr>
          <p:cNvPr id="290" name="Google Shape;290;p47"/>
          <p:cNvPicPr preferRelativeResize="0"/>
          <p:nvPr/>
        </p:nvPicPr>
        <p:blipFill>
          <a:blip r:embed="rId4">
            <a:alphaModFix/>
          </a:blip>
          <a:stretch>
            <a:fillRect/>
          </a:stretch>
        </p:blipFill>
        <p:spPr>
          <a:xfrm>
            <a:off x="852000" y="3504875"/>
            <a:ext cx="3459899" cy="1008000"/>
          </a:xfrm>
          <a:prstGeom prst="rect">
            <a:avLst/>
          </a:prstGeom>
          <a:noFill/>
          <a:ln>
            <a:noFill/>
          </a:ln>
        </p:spPr>
      </p:pic>
      <p:pic>
        <p:nvPicPr>
          <p:cNvPr id="291" name="Google Shape;291;p47"/>
          <p:cNvPicPr preferRelativeResize="0"/>
          <p:nvPr/>
        </p:nvPicPr>
        <p:blipFill>
          <a:blip r:embed="rId5">
            <a:alphaModFix/>
          </a:blip>
          <a:stretch>
            <a:fillRect/>
          </a:stretch>
        </p:blipFill>
        <p:spPr>
          <a:xfrm>
            <a:off x="572900" y="1540175"/>
            <a:ext cx="5333536" cy="100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48"/>
          <p:cNvPicPr preferRelativeResize="0"/>
          <p:nvPr/>
        </p:nvPicPr>
        <p:blipFill>
          <a:blip r:embed="rId3">
            <a:alphaModFix/>
          </a:blip>
          <a:stretch>
            <a:fillRect/>
          </a:stretch>
        </p:blipFill>
        <p:spPr>
          <a:xfrm>
            <a:off x="1581150" y="152400"/>
            <a:ext cx="5532143" cy="4838699"/>
          </a:xfrm>
          <a:prstGeom prst="rect">
            <a:avLst/>
          </a:prstGeom>
          <a:noFill/>
          <a:ln>
            <a:noFill/>
          </a:ln>
        </p:spPr>
      </p:pic>
      <p:cxnSp>
        <p:nvCxnSpPr>
          <p:cNvPr id="297" name="Google Shape;297;p48"/>
          <p:cNvCxnSpPr/>
          <p:nvPr/>
        </p:nvCxnSpPr>
        <p:spPr>
          <a:xfrm>
            <a:off x="5734725" y="2433800"/>
            <a:ext cx="640500" cy="0"/>
          </a:xfrm>
          <a:prstGeom prst="straightConnector1">
            <a:avLst/>
          </a:prstGeom>
          <a:noFill/>
          <a:ln w="9525" cap="flat" cmpd="sng">
            <a:solidFill>
              <a:schemeClr val="dk2"/>
            </a:solidFill>
            <a:prstDash val="solid"/>
            <a:round/>
            <a:headEnd type="none" w="med" len="med"/>
            <a:tailEnd type="triangle" w="med" len="med"/>
          </a:ln>
        </p:spPr>
      </p:cxnSp>
      <p:sp>
        <p:nvSpPr>
          <p:cNvPr id="298" name="Google Shape;298;p48"/>
          <p:cNvSpPr txBox="1"/>
          <p:nvPr/>
        </p:nvSpPr>
        <p:spPr>
          <a:xfrm>
            <a:off x="6473800" y="2018150"/>
            <a:ext cx="2817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bootstrapping() &amp; calc_AAR_CAAR_op()</a:t>
            </a:r>
            <a:endParaRPr/>
          </a:p>
          <a:p>
            <a:pPr marL="0" lvl="0" indent="0" algn="l" rtl="0">
              <a:spcBef>
                <a:spcPts val="0"/>
              </a:spcBef>
              <a:spcAft>
                <a:spcPts val="0"/>
              </a:spcAft>
              <a:buNone/>
            </a:pPr>
            <a:r>
              <a:rPr lang="en"/>
              <a:t>called here</a:t>
            </a:r>
            <a:endParaRPr/>
          </a:p>
        </p:txBody>
      </p:sp>
      <p:cxnSp>
        <p:nvCxnSpPr>
          <p:cNvPr id="299" name="Google Shape;299;p48"/>
          <p:cNvCxnSpPr/>
          <p:nvPr/>
        </p:nvCxnSpPr>
        <p:spPr>
          <a:xfrm>
            <a:off x="3241775" y="3123550"/>
            <a:ext cx="1950900" cy="0"/>
          </a:xfrm>
          <a:prstGeom prst="straightConnector1">
            <a:avLst/>
          </a:prstGeom>
          <a:noFill/>
          <a:ln w="9525" cap="flat" cmpd="sng">
            <a:solidFill>
              <a:schemeClr val="dk2"/>
            </a:solidFill>
            <a:prstDash val="solid"/>
            <a:round/>
            <a:headEnd type="none" w="med" len="med"/>
            <a:tailEnd type="triangle" w="med" len="med"/>
          </a:ln>
        </p:spPr>
      </p:cxnSp>
      <p:sp>
        <p:nvSpPr>
          <p:cNvPr id="300" name="Google Shape;300;p48"/>
          <p:cNvSpPr txBox="1"/>
          <p:nvPr/>
        </p:nvSpPr>
        <p:spPr>
          <a:xfrm>
            <a:off x="5340575" y="2938900"/>
            <a:ext cx="2236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Call by reference</a:t>
            </a:r>
            <a:endParaRPr sz="1200"/>
          </a:p>
        </p:txBody>
      </p:sp>
      <p:sp>
        <p:nvSpPr>
          <p:cNvPr id="301" name="Google Shape;301;p48"/>
          <p:cNvSpPr txBox="1"/>
          <p:nvPr/>
        </p:nvSpPr>
        <p:spPr>
          <a:xfrm>
            <a:off x="955775" y="2029800"/>
            <a:ext cx="567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302" name="Google Shape;302;p48"/>
          <p:cNvSpPr/>
          <p:nvPr/>
        </p:nvSpPr>
        <p:spPr>
          <a:xfrm>
            <a:off x="3118900" y="3167350"/>
            <a:ext cx="339600" cy="291300"/>
          </a:xfrm>
          <a:prstGeom prst="roundRect">
            <a:avLst>
              <a:gd name="adj" fmla="val 5357"/>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9"/>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Matrix</a:t>
            </a:r>
            <a:endParaRPr/>
          </a:p>
        </p:txBody>
      </p:sp>
      <p:sp>
        <p:nvSpPr>
          <p:cNvPr id="308" name="Google Shape;308;p49"/>
          <p:cNvSpPr txBox="1"/>
          <p:nvPr/>
        </p:nvSpPr>
        <p:spPr>
          <a:xfrm>
            <a:off x="4297175" y="2522500"/>
            <a:ext cx="61467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 default constructor</a:t>
            </a:r>
            <a:endParaRPr sz="1800"/>
          </a:p>
          <a:p>
            <a:pPr marL="0" lvl="0" indent="0" algn="l" rtl="0">
              <a:spcBef>
                <a:spcPts val="0"/>
              </a:spcBef>
              <a:spcAft>
                <a:spcPts val="0"/>
              </a:spcAft>
              <a:buNone/>
            </a:pPr>
            <a:r>
              <a:rPr lang="en" sz="1800"/>
              <a:t>// constructor with parameter</a:t>
            </a:r>
            <a:endParaRPr sz="1800"/>
          </a:p>
          <a:p>
            <a:pPr marL="0" lvl="0" indent="0" algn="l" rtl="0">
              <a:spcBef>
                <a:spcPts val="0"/>
              </a:spcBef>
              <a:spcAft>
                <a:spcPts val="0"/>
              </a:spcAft>
              <a:buNone/>
            </a:pPr>
            <a:r>
              <a:rPr lang="en" sz="1800"/>
              <a:t>// overloaded operator []</a:t>
            </a:r>
            <a:endParaRPr sz="1800"/>
          </a:p>
          <a:p>
            <a:pPr marL="0" lvl="0" indent="0" algn="l" rtl="0">
              <a:spcBef>
                <a:spcPts val="0"/>
              </a:spcBef>
              <a:spcAft>
                <a:spcPts val="0"/>
              </a:spcAft>
              <a:buNone/>
            </a:pPr>
            <a:r>
              <a:rPr lang="en" sz="1800"/>
              <a:t>// to clear everything in Matrix</a:t>
            </a:r>
            <a:endParaRPr sz="1800"/>
          </a:p>
        </p:txBody>
      </p:sp>
      <p:pic>
        <p:nvPicPr>
          <p:cNvPr id="309" name="Google Shape;309;p49"/>
          <p:cNvPicPr preferRelativeResize="0"/>
          <p:nvPr/>
        </p:nvPicPr>
        <p:blipFill>
          <a:blip r:embed="rId3">
            <a:alphaModFix/>
          </a:blip>
          <a:stretch>
            <a:fillRect/>
          </a:stretch>
        </p:blipFill>
        <p:spPr>
          <a:xfrm>
            <a:off x="1275700" y="1922850"/>
            <a:ext cx="2895600" cy="2057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0"/>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 Thread &amp; Optimization</a:t>
            </a:r>
            <a:endParaRPr/>
          </a:p>
        </p:txBody>
      </p:sp>
      <p:pic>
        <p:nvPicPr>
          <p:cNvPr id="315" name="Google Shape;315;p50"/>
          <p:cNvPicPr preferRelativeResize="0"/>
          <p:nvPr/>
        </p:nvPicPr>
        <p:blipFill>
          <a:blip r:embed="rId3">
            <a:alphaModFix/>
          </a:blip>
          <a:stretch>
            <a:fillRect/>
          </a:stretch>
        </p:blipFill>
        <p:spPr>
          <a:xfrm>
            <a:off x="407175" y="1017725"/>
            <a:ext cx="8164200" cy="3830825"/>
          </a:xfrm>
          <a:prstGeom prst="rect">
            <a:avLst/>
          </a:prstGeom>
          <a:noFill/>
          <a:ln>
            <a:noFill/>
          </a:ln>
        </p:spPr>
      </p:pic>
      <p:pic>
        <p:nvPicPr>
          <p:cNvPr id="316" name="Google Shape;316;p50"/>
          <p:cNvPicPr preferRelativeResize="0"/>
          <p:nvPr/>
        </p:nvPicPr>
        <p:blipFill>
          <a:blip r:embed="rId4">
            <a:alphaModFix/>
          </a:blip>
          <a:stretch>
            <a:fillRect/>
          </a:stretch>
        </p:blipFill>
        <p:spPr>
          <a:xfrm>
            <a:off x="4452675" y="2907150"/>
            <a:ext cx="4519676" cy="1941408"/>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1"/>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 Thread &amp; Optimization</a:t>
            </a:r>
            <a:endParaRPr/>
          </a:p>
        </p:txBody>
      </p:sp>
      <p:pic>
        <p:nvPicPr>
          <p:cNvPr id="322" name="Google Shape;322;p51"/>
          <p:cNvPicPr preferRelativeResize="0"/>
          <p:nvPr/>
        </p:nvPicPr>
        <p:blipFill>
          <a:blip r:embed="rId3">
            <a:alphaModFix/>
          </a:blip>
          <a:stretch>
            <a:fillRect/>
          </a:stretch>
        </p:blipFill>
        <p:spPr>
          <a:xfrm>
            <a:off x="311700" y="2212700"/>
            <a:ext cx="5435800" cy="1926625"/>
          </a:xfrm>
          <a:prstGeom prst="rect">
            <a:avLst/>
          </a:prstGeom>
          <a:noFill/>
          <a:ln>
            <a:noFill/>
          </a:ln>
        </p:spPr>
      </p:pic>
      <p:sp>
        <p:nvSpPr>
          <p:cNvPr id="323" name="Google Shape;323;p51"/>
          <p:cNvSpPr txBox="1"/>
          <p:nvPr/>
        </p:nvSpPr>
        <p:spPr>
          <a:xfrm>
            <a:off x="223825" y="1293725"/>
            <a:ext cx="485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Problem: Too Many Requests -&gt; Catch Wrong Data</a:t>
            </a:r>
            <a:endParaRPr>
              <a:latin typeface="Montserrat"/>
              <a:ea typeface="Montserrat"/>
              <a:cs typeface="Montserrat"/>
              <a:sym typeface="Montserrat"/>
            </a:endParaRPr>
          </a:p>
          <a:p>
            <a:pPr marL="0" lvl="0" indent="0" algn="l" rtl="0">
              <a:spcBef>
                <a:spcPts val="0"/>
              </a:spcBef>
              <a:spcAft>
                <a:spcPts val="0"/>
              </a:spcAft>
              <a:buNone/>
            </a:pPr>
            <a:r>
              <a:rPr lang="en">
                <a:latin typeface="Montserrat"/>
                <a:ea typeface="Montserrat"/>
                <a:cs typeface="Montserrat"/>
                <a:sym typeface="Montserrat"/>
              </a:rPr>
              <a:t>Need to Solve:</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Retry catching data</a:t>
            </a:r>
            <a:endParaRPr>
              <a:latin typeface="Montserrat"/>
              <a:ea typeface="Montserrat"/>
              <a:cs typeface="Montserrat"/>
              <a:sym typeface="Montserrat"/>
            </a:endParaRPr>
          </a:p>
          <a:p>
            <a:pPr marL="457200" lvl="0" indent="0" algn="l" rtl="0">
              <a:spcBef>
                <a:spcPts val="0"/>
              </a:spcBef>
              <a:spcAft>
                <a:spcPts val="0"/>
              </a:spcAft>
              <a:buNone/>
            </a:pPr>
            <a:endParaRPr>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2"/>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 Thread &amp; Optimization</a:t>
            </a:r>
            <a:endParaRPr/>
          </a:p>
        </p:txBody>
      </p:sp>
      <p:sp>
        <p:nvSpPr>
          <p:cNvPr id="329" name="Google Shape;329;p52"/>
          <p:cNvSpPr txBox="1"/>
          <p:nvPr/>
        </p:nvSpPr>
        <p:spPr>
          <a:xfrm>
            <a:off x="223825" y="1293725"/>
            <a:ext cx="48543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Problem: Too Many Requests -&gt; Catch Wrong Data</a:t>
            </a:r>
            <a:endParaRPr>
              <a:latin typeface="Montserrat"/>
              <a:ea typeface="Montserrat"/>
              <a:cs typeface="Montserrat"/>
              <a:sym typeface="Montserrat"/>
            </a:endParaRPr>
          </a:p>
          <a:p>
            <a:pPr marL="0" lvl="0" indent="0" algn="l" rtl="0">
              <a:spcBef>
                <a:spcPts val="0"/>
              </a:spcBef>
              <a:spcAft>
                <a:spcPts val="0"/>
              </a:spcAft>
              <a:buNone/>
            </a:pPr>
            <a:r>
              <a:rPr lang="en">
                <a:latin typeface="Montserrat"/>
                <a:ea typeface="Montserrat"/>
                <a:cs typeface="Montserrat"/>
                <a:sym typeface="Montserrat"/>
              </a:rPr>
              <a:t>Need to Solve:</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Retry catching data</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Continue failing: stop threads</a:t>
            </a:r>
            <a:endParaRPr>
              <a:latin typeface="Montserrat"/>
              <a:ea typeface="Montserrat"/>
              <a:cs typeface="Montserrat"/>
              <a:sym typeface="Montserrat"/>
            </a:endParaRPr>
          </a:p>
          <a:p>
            <a:pPr marL="914400" lvl="1" indent="-317500" algn="l" rtl="0">
              <a:spcBef>
                <a:spcPts val="0"/>
              </a:spcBef>
              <a:spcAft>
                <a:spcPts val="0"/>
              </a:spcAft>
              <a:buSzPts val="1400"/>
              <a:buFont typeface="Montserrat"/>
              <a:buChar char="○"/>
            </a:pPr>
            <a:r>
              <a:rPr lang="en">
                <a:latin typeface="Montserrat"/>
                <a:ea typeface="Montserrat"/>
                <a:cs typeface="Montserrat"/>
                <a:sym typeface="Montserrat"/>
              </a:rPr>
              <a:t>Notify upper-level functions</a:t>
            </a:r>
            <a:endParaRPr>
              <a:latin typeface="Montserrat"/>
              <a:ea typeface="Montserrat"/>
              <a:cs typeface="Montserrat"/>
              <a:sym typeface="Montserrat"/>
            </a:endParaRPr>
          </a:p>
          <a:p>
            <a:pPr marL="914400" lvl="1" indent="-317500" algn="l" rtl="0">
              <a:spcBef>
                <a:spcPts val="0"/>
              </a:spcBef>
              <a:spcAft>
                <a:spcPts val="0"/>
              </a:spcAft>
              <a:buSzPts val="1400"/>
              <a:buFont typeface="Montserrat"/>
              <a:buChar char="○"/>
            </a:pPr>
            <a:r>
              <a:rPr lang="en">
                <a:latin typeface="Montserrat"/>
                <a:ea typeface="Montserrat"/>
                <a:cs typeface="Montserrat"/>
                <a:sym typeface="Montserrat"/>
              </a:rPr>
              <a:t>Notify other threads</a:t>
            </a:r>
            <a:endParaRPr>
              <a:latin typeface="Montserrat"/>
              <a:ea typeface="Montserrat"/>
              <a:cs typeface="Montserrat"/>
              <a:sym typeface="Montserrat"/>
            </a:endParaRPr>
          </a:p>
        </p:txBody>
      </p:sp>
      <p:pic>
        <p:nvPicPr>
          <p:cNvPr id="330" name="Google Shape;330;p52"/>
          <p:cNvPicPr preferRelativeResize="0"/>
          <p:nvPr/>
        </p:nvPicPr>
        <p:blipFill>
          <a:blip r:embed="rId3">
            <a:alphaModFix/>
          </a:blip>
          <a:stretch>
            <a:fillRect/>
          </a:stretch>
        </p:blipFill>
        <p:spPr>
          <a:xfrm>
            <a:off x="516725" y="2735050"/>
            <a:ext cx="3325474" cy="1656650"/>
          </a:xfrm>
          <a:prstGeom prst="rect">
            <a:avLst/>
          </a:prstGeom>
          <a:noFill/>
          <a:ln>
            <a:noFill/>
          </a:ln>
        </p:spPr>
      </p:pic>
      <p:pic>
        <p:nvPicPr>
          <p:cNvPr id="331" name="Google Shape;331;p52"/>
          <p:cNvPicPr preferRelativeResize="0"/>
          <p:nvPr/>
        </p:nvPicPr>
        <p:blipFill>
          <a:blip r:embed="rId4">
            <a:alphaModFix/>
          </a:blip>
          <a:stretch>
            <a:fillRect/>
          </a:stretch>
        </p:blipFill>
        <p:spPr>
          <a:xfrm>
            <a:off x="3951725" y="1665300"/>
            <a:ext cx="4784875" cy="2056851"/>
          </a:xfrm>
          <a:prstGeom prst="rect">
            <a:avLst/>
          </a:prstGeom>
          <a:noFill/>
          <a:ln>
            <a:noFill/>
          </a:ln>
        </p:spPr>
      </p:pic>
      <p:sp>
        <p:nvSpPr>
          <p:cNvPr id="332" name="Google Shape;332;p52"/>
          <p:cNvSpPr/>
          <p:nvPr/>
        </p:nvSpPr>
        <p:spPr>
          <a:xfrm>
            <a:off x="2692075" y="3322550"/>
            <a:ext cx="835800" cy="447300"/>
          </a:xfrm>
          <a:prstGeom prst="roundRect">
            <a:avLst>
              <a:gd name="adj" fmla="val 5357"/>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2"/>
          <p:cNvSpPr/>
          <p:nvPr/>
        </p:nvSpPr>
        <p:spPr>
          <a:xfrm>
            <a:off x="1315725" y="3679750"/>
            <a:ext cx="835800" cy="249600"/>
          </a:xfrm>
          <a:prstGeom prst="roundRect">
            <a:avLst>
              <a:gd name="adj" fmla="val 5357"/>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2"/>
          <p:cNvSpPr/>
          <p:nvPr/>
        </p:nvSpPr>
        <p:spPr>
          <a:xfrm>
            <a:off x="6847350" y="2670100"/>
            <a:ext cx="835800" cy="447300"/>
          </a:xfrm>
          <a:prstGeom prst="roundRect">
            <a:avLst>
              <a:gd name="adj" fmla="val 5357"/>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5" name="Google Shape;335;p52"/>
          <p:cNvPicPr preferRelativeResize="0"/>
          <p:nvPr/>
        </p:nvPicPr>
        <p:blipFill>
          <a:blip r:embed="rId5">
            <a:alphaModFix/>
          </a:blip>
          <a:stretch>
            <a:fillRect/>
          </a:stretch>
        </p:blipFill>
        <p:spPr>
          <a:xfrm>
            <a:off x="3951725" y="1579875"/>
            <a:ext cx="4784874" cy="3535366"/>
          </a:xfrm>
          <a:prstGeom prst="rect">
            <a:avLst/>
          </a:prstGeom>
          <a:noFill/>
          <a:ln>
            <a:noFill/>
          </a:ln>
        </p:spPr>
      </p:pic>
      <p:sp>
        <p:nvSpPr>
          <p:cNvPr id="336" name="Google Shape;336;p52"/>
          <p:cNvSpPr/>
          <p:nvPr/>
        </p:nvSpPr>
        <p:spPr>
          <a:xfrm>
            <a:off x="4154100" y="1767600"/>
            <a:ext cx="1481100" cy="204900"/>
          </a:xfrm>
          <a:prstGeom prst="roundRect">
            <a:avLst>
              <a:gd name="adj" fmla="val 5357"/>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2"/>
          <p:cNvSpPr/>
          <p:nvPr/>
        </p:nvSpPr>
        <p:spPr>
          <a:xfrm>
            <a:off x="4363725" y="3117400"/>
            <a:ext cx="1807500" cy="204900"/>
          </a:xfrm>
          <a:prstGeom prst="roundRect">
            <a:avLst>
              <a:gd name="adj" fmla="val 5357"/>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2"/>
          <p:cNvSpPr/>
          <p:nvPr/>
        </p:nvSpPr>
        <p:spPr>
          <a:xfrm>
            <a:off x="4201800" y="3713175"/>
            <a:ext cx="1807500" cy="249600"/>
          </a:xfrm>
          <a:prstGeom prst="roundRect">
            <a:avLst>
              <a:gd name="adj" fmla="val 5357"/>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5"/>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178" name="Google Shape;178;p35"/>
          <p:cNvSpPr txBox="1"/>
          <p:nvPr/>
        </p:nvSpPr>
        <p:spPr>
          <a:xfrm>
            <a:off x="991200" y="1169825"/>
            <a:ext cx="72720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Research Topic </a:t>
            </a:r>
            <a:endParaRPr dirty="0"/>
          </a:p>
          <a:p>
            <a:pPr marL="457200" lvl="0" indent="-317500" algn="l" rtl="0">
              <a:spcBef>
                <a:spcPts val="0"/>
              </a:spcBef>
              <a:spcAft>
                <a:spcPts val="0"/>
              </a:spcAft>
              <a:buSzPts val="1400"/>
              <a:buFont typeface="Montserrat"/>
              <a:buChar char="●"/>
            </a:pPr>
            <a:r>
              <a:rPr lang="en" dirty="0"/>
              <a:t>Interested in how earnings report drive stocks prices </a:t>
            </a:r>
            <a:endParaRPr dirty="0"/>
          </a:p>
          <a:p>
            <a:pPr marL="457200" lvl="0" indent="-317500" algn="l" rtl="0">
              <a:spcBef>
                <a:spcPts val="0"/>
              </a:spcBef>
              <a:spcAft>
                <a:spcPts val="0"/>
              </a:spcAft>
              <a:buSzPts val="1400"/>
              <a:buFont typeface="Montserrat"/>
              <a:buChar char="●"/>
            </a:pPr>
            <a:r>
              <a:rPr lang="en" dirty="0"/>
              <a:t>Use earning </a:t>
            </a:r>
            <a:r>
              <a:rPr lang="en" b="1" dirty="0"/>
              <a:t>surprise</a:t>
            </a:r>
            <a:r>
              <a:rPr lang="en" dirty="0"/>
              <a:t> to measure the difference in expectation between the analyst’s estimated EPS and the reported EPS.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Project description</a:t>
            </a:r>
            <a:endParaRPr dirty="0"/>
          </a:p>
          <a:p>
            <a:pPr marL="457200" lvl="0" indent="-317500" algn="l" rtl="0">
              <a:spcBef>
                <a:spcPts val="0"/>
              </a:spcBef>
              <a:spcAft>
                <a:spcPts val="0"/>
              </a:spcAft>
              <a:buSzPts val="1400"/>
              <a:buChar char="●"/>
            </a:pPr>
            <a:r>
              <a:rPr lang="en" dirty="0"/>
              <a:t>C++ based console application</a:t>
            </a:r>
            <a:endParaRPr dirty="0"/>
          </a:p>
          <a:p>
            <a:pPr marL="457200" lvl="0" indent="-317500" algn="l" rtl="0">
              <a:spcBef>
                <a:spcPts val="0"/>
              </a:spcBef>
              <a:spcAft>
                <a:spcPts val="0"/>
              </a:spcAft>
              <a:buSzPts val="1400"/>
              <a:buFont typeface="Montserrat"/>
              <a:buChar char="●"/>
            </a:pPr>
            <a:r>
              <a:rPr lang="en" dirty="0"/>
              <a:t>Fetches Russell 3000 stocks data from EOD, and put them into 3 groups based on  </a:t>
            </a:r>
            <a:r>
              <a:rPr lang="en" b="1" dirty="0"/>
              <a:t>surprise%.</a:t>
            </a:r>
            <a:endParaRPr b="1" dirty="0"/>
          </a:p>
          <a:p>
            <a:pPr marL="457200" lvl="0" indent="-317500" algn="l" rtl="0">
              <a:spcBef>
                <a:spcPts val="0"/>
              </a:spcBef>
              <a:spcAft>
                <a:spcPts val="0"/>
              </a:spcAft>
              <a:buSzPts val="1400"/>
              <a:buChar char="●"/>
            </a:pPr>
            <a:r>
              <a:rPr lang="en" dirty="0"/>
              <a:t>Calculates financial metrics for each group</a:t>
            </a:r>
            <a:endParaRPr dirty="0"/>
          </a:p>
          <a:p>
            <a:pPr marL="457200" lvl="0" indent="-317500" algn="l" rtl="0">
              <a:spcBef>
                <a:spcPts val="0"/>
              </a:spcBef>
              <a:spcAft>
                <a:spcPts val="0"/>
              </a:spcAft>
              <a:buSzPts val="1400"/>
              <a:buChar char="●"/>
            </a:pPr>
            <a:r>
              <a:rPr lang="en" dirty="0"/>
              <a:t>Visualizes calculation results with </a:t>
            </a:r>
            <a:r>
              <a:rPr lang="en" dirty="0" err="1"/>
              <a:t>Gnuplot</a:t>
            </a:r>
            <a:endParaRPr dirty="0"/>
          </a:p>
          <a:p>
            <a:pPr marL="0" lvl="0" indent="0" algn="l" rtl="0">
              <a:spcBef>
                <a:spcPts val="0"/>
              </a:spcBef>
              <a:spcAft>
                <a:spcPts val="0"/>
              </a:spcAft>
              <a:buNone/>
            </a:pPr>
            <a:r>
              <a:rPr lang="en" dirty="0"/>
              <a:t> </a:t>
            </a:r>
            <a:endParaRPr dirty="0"/>
          </a:p>
          <a:p>
            <a:pPr marL="0" lvl="0" indent="0" algn="l" rtl="0">
              <a:spcBef>
                <a:spcPts val="0"/>
              </a:spcBef>
              <a:spcAft>
                <a:spcPts val="0"/>
              </a:spcAft>
              <a:buNone/>
            </a:pPr>
            <a:endParaRPr dirty="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3"/>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 Thread &amp; Optimization</a:t>
            </a:r>
            <a:endParaRPr/>
          </a:p>
        </p:txBody>
      </p:sp>
      <p:sp>
        <p:nvSpPr>
          <p:cNvPr id="344" name="Google Shape;344;p53"/>
          <p:cNvSpPr txBox="1"/>
          <p:nvPr/>
        </p:nvSpPr>
        <p:spPr>
          <a:xfrm>
            <a:off x="223825" y="1293725"/>
            <a:ext cx="48543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Problem: Too Many Requests -&gt; Catch Wrong Data</a:t>
            </a:r>
            <a:endParaRPr>
              <a:latin typeface="Montserrat"/>
              <a:ea typeface="Montserrat"/>
              <a:cs typeface="Montserrat"/>
              <a:sym typeface="Montserrat"/>
            </a:endParaRPr>
          </a:p>
          <a:p>
            <a:pPr marL="0" lvl="0" indent="0" algn="l" rtl="0">
              <a:spcBef>
                <a:spcPts val="0"/>
              </a:spcBef>
              <a:spcAft>
                <a:spcPts val="0"/>
              </a:spcAft>
              <a:buNone/>
            </a:pPr>
            <a:r>
              <a:rPr lang="en">
                <a:latin typeface="Montserrat"/>
                <a:ea typeface="Montserrat"/>
                <a:cs typeface="Montserrat"/>
                <a:sym typeface="Montserrat"/>
              </a:rPr>
              <a:t>Need to Solve:</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Retry catching data</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Continue failing: stop threads</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Restart the process with fewer threads</a:t>
            </a:r>
            <a:endParaRPr>
              <a:latin typeface="Montserrat"/>
              <a:ea typeface="Montserrat"/>
              <a:cs typeface="Montserrat"/>
              <a:sym typeface="Montserrat"/>
            </a:endParaRPr>
          </a:p>
        </p:txBody>
      </p:sp>
      <p:pic>
        <p:nvPicPr>
          <p:cNvPr id="345" name="Google Shape;345;p53"/>
          <p:cNvPicPr preferRelativeResize="0"/>
          <p:nvPr/>
        </p:nvPicPr>
        <p:blipFill>
          <a:blip r:embed="rId3">
            <a:alphaModFix/>
          </a:blip>
          <a:stretch>
            <a:fillRect/>
          </a:stretch>
        </p:blipFill>
        <p:spPr>
          <a:xfrm>
            <a:off x="4572000" y="2315300"/>
            <a:ext cx="4392052" cy="2282875"/>
          </a:xfrm>
          <a:prstGeom prst="rect">
            <a:avLst/>
          </a:prstGeom>
          <a:noFill/>
          <a:ln>
            <a:noFill/>
          </a:ln>
        </p:spPr>
      </p:pic>
      <p:pic>
        <p:nvPicPr>
          <p:cNvPr id="346" name="Google Shape;346;p53"/>
          <p:cNvPicPr preferRelativeResize="0"/>
          <p:nvPr/>
        </p:nvPicPr>
        <p:blipFill rotWithShape="1">
          <a:blip r:embed="rId4">
            <a:alphaModFix/>
          </a:blip>
          <a:srcRect r="5988"/>
          <a:stretch/>
        </p:blipFill>
        <p:spPr>
          <a:xfrm>
            <a:off x="4681550" y="1944575"/>
            <a:ext cx="2839700" cy="292750"/>
          </a:xfrm>
          <a:prstGeom prst="rect">
            <a:avLst/>
          </a:prstGeom>
          <a:noFill/>
          <a:ln>
            <a:noFill/>
          </a:ln>
        </p:spPr>
      </p:pic>
      <p:sp>
        <p:nvSpPr>
          <p:cNvPr id="347" name="Google Shape;347;p53"/>
          <p:cNvSpPr txBox="1"/>
          <p:nvPr/>
        </p:nvSpPr>
        <p:spPr>
          <a:xfrm>
            <a:off x="4391700" y="1858075"/>
            <a:ext cx="36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In</a:t>
            </a:r>
            <a:endParaRPr>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54"/>
          <p:cNvPicPr preferRelativeResize="0"/>
          <p:nvPr/>
        </p:nvPicPr>
        <p:blipFill>
          <a:blip r:embed="rId3">
            <a:alphaModFix/>
          </a:blip>
          <a:stretch>
            <a:fillRect/>
          </a:stretch>
        </p:blipFill>
        <p:spPr>
          <a:xfrm>
            <a:off x="245510" y="1229425"/>
            <a:ext cx="4532540" cy="3768825"/>
          </a:xfrm>
          <a:prstGeom prst="rect">
            <a:avLst/>
          </a:prstGeom>
          <a:noFill/>
          <a:ln>
            <a:noFill/>
          </a:ln>
        </p:spPr>
      </p:pic>
      <p:sp>
        <p:nvSpPr>
          <p:cNvPr id="353" name="Google Shape;353;p54"/>
          <p:cNvSpPr/>
          <p:nvPr/>
        </p:nvSpPr>
        <p:spPr>
          <a:xfrm>
            <a:off x="141725" y="1763923"/>
            <a:ext cx="2560500" cy="2181300"/>
          </a:xfrm>
          <a:prstGeom prst="roundRect">
            <a:avLst>
              <a:gd name="adj" fmla="val 5357"/>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4"/>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Counter &amp; Timer</a:t>
            </a:r>
            <a:endParaRPr/>
          </a:p>
        </p:txBody>
      </p:sp>
      <p:pic>
        <p:nvPicPr>
          <p:cNvPr id="355" name="Google Shape;355;p54"/>
          <p:cNvPicPr preferRelativeResize="0"/>
          <p:nvPr/>
        </p:nvPicPr>
        <p:blipFill>
          <a:blip r:embed="rId4">
            <a:alphaModFix/>
          </a:blip>
          <a:stretch>
            <a:fillRect/>
          </a:stretch>
        </p:blipFill>
        <p:spPr>
          <a:xfrm>
            <a:off x="3780750" y="3342475"/>
            <a:ext cx="4879774" cy="1655775"/>
          </a:xfrm>
          <a:prstGeom prst="rect">
            <a:avLst/>
          </a:prstGeom>
          <a:noFill/>
          <a:ln>
            <a:noFill/>
          </a:ln>
          <a:effectLst>
            <a:outerShdw blurRad="57150" dist="19050" dir="5400000" algn="bl" rotWithShape="0">
              <a:srgbClr val="000000">
                <a:alpha val="50000"/>
              </a:srgbClr>
            </a:outerShdw>
          </a:effectLst>
        </p:spPr>
      </p:pic>
      <p:cxnSp>
        <p:nvCxnSpPr>
          <p:cNvPr id="356" name="Google Shape;356;p54"/>
          <p:cNvCxnSpPr/>
          <p:nvPr/>
        </p:nvCxnSpPr>
        <p:spPr>
          <a:xfrm rot="10800000" flipH="1">
            <a:off x="245500" y="4079925"/>
            <a:ext cx="3407700" cy="21300"/>
          </a:xfrm>
          <a:prstGeom prst="straightConnector1">
            <a:avLst/>
          </a:prstGeom>
          <a:noFill/>
          <a:ln w="19050" cap="flat" cmpd="sng">
            <a:solidFill>
              <a:schemeClr val="accent6"/>
            </a:solidFill>
            <a:prstDash val="solid"/>
            <a:round/>
            <a:headEnd type="none" w="med" len="med"/>
            <a:tailEnd type="none" w="med" len="med"/>
          </a:ln>
        </p:spPr>
      </p:cxnSp>
      <p:pic>
        <p:nvPicPr>
          <p:cNvPr id="357" name="Google Shape;357;p54"/>
          <p:cNvPicPr preferRelativeResize="0"/>
          <p:nvPr/>
        </p:nvPicPr>
        <p:blipFill rotWithShape="1">
          <a:blip r:embed="rId5">
            <a:alphaModFix/>
          </a:blip>
          <a:srcRect t="54233"/>
          <a:stretch/>
        </p:blipFill>
        <p:spPr>
          <a:xfrm>
            <a:off x="3258800" y="1803975"/>
            <a:ext cx="5009025" cy="14013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5"/>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Counter</a:t>
            </a:r>
            <a:endParaRPr/>
          </a:p>
        </p:txBody>
      </p:sp>
      <p:pic>
        <p:nvPicPr>
          <p:cNvPr id="363" name="Google Shape;363;p55"/>
          <p:cNvPicPr preferRelativeResize="0"/>
          <p:nvPr/>
        </p:nvPicPr>
        <p:blipFill rotWithShape="1">
          <a:blip r:embed="rId3">
            <a:alphaModFix/>
          </a:blip>
          <a:srcRect b="44797"/>
          <a:stretch/>
        </p:blipFill>
        <p:spPr>
          <a:xfrm>
            <a:off x="2763500" y="1170427"/>
            <a:ext cx="5009025" cy="1690175"/>
          </a:xfrm>
          <a:prstGeom prst="rect">
            <a:avLst/>
          </a:prstGeom>
          <a:noFill/>
          <a:ln>
            <a:noFill/>
          </a:ln>
          <a:effectLst>
            <a:outerShdw blurRad="57150" dist="19050" dir="5400000" algn="bl" rotWithShape="0">
              <a:srgbClr val="000000">
                <a:alpha val="50000"/>
              </a:srgbClr>
            </a:outerShdw>
          </a:effectLst>
        </p:spPr>
      </p:pic>
      <p:pic>
        <p:nvPicPr>
          <p:cNvPr id="364" name="Google Shape;364;p55"/>
          <p:cNvPicPr preferRelativeResize="0"/>
          <p:nvPr/>
        </p:nvPicPr>
        <p:blipFill>
          <a:blip r:embed="rId4">
            <a:alphaModFix/>
          </a:blip>
          <a:stretch>
            <a:fillRect/>
          </a:stretch>
        </p:blipFill>
        <p:spPr>
          <a:xfrm>
            <a:off x="311700" y="1413000"/>
            <a:ext cx="2151499" cy="2466750"/>
          </a:xfrm>
          <a:prstGeom prst="rect">
            <a:avLst/>
          </a:prstGeom>
          <a:noFill/>
          <a:ln>
            <a:noFill/>
          </a:ln>
        </p:spPr>
      </p:pic>
      <p:pic>
        <p:nvPicPr>
          <p:cNvPr id="365" name="Google Shape;365;p55"/>
          <p:cNvPicPr preferRelativeResize="0"/>
          <p:nvPr/>
        </p:nvPicPr>
        <p:blipFill rotWithShape="1">
          <a:blip r:embed="rId5">
            <a:alphaModFix/>
          </a:blip>
          <a:srcRect/>
          <a:stretch/>
        </p:blipFill>
        <p:spPr>
          <a:xfrm>
            <a:off x="2799225" y="2938625"/>
            <a:ext cx="4394946" cy="19000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6"/>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Counter</a:t>
            </a:r>
            <a:endParaRPr/>
          </a:p>
        </p:txBody>
      </p:sp>
      <p:pic>
        <p:nvPicPr>
          <p:cNvPr id="371" name="Google Shape;371;p56"/>
          <p:cNvPicPr preferRelativeResize="0"/>
          <p:nvPr/>
        </p:nvPicPr>
        <p:blipFill>
          <a:blip r:embed="rId3">
            <a:alphaModFix/>
          </a:blip>
          <a:stretch>
            <a:fillRect/>
          </a:stretch>
        </p:blipFill>
        <p:spPr>
          <a:xfrm>
            <a:off x="222050" y="1285075"/>
            <a:ext cx="4349951" cy="2873297"/>
          </a:xfrm>
          <a:prstGeom prst="rect">
            <a:avLst/>
          </a:prstGeom>
          <a:noFill/>
          <a:ln>
            <a:noFill/>
          </a:ln>
        </p:spPr>
      </p:pic>
      <p:pic>
        <p:nvPicPr>
          <p:cNvPr id="372" name="Google Shape;372;p56"/>
          <p:cNvPicPr preferRelativeResize="0"/>
          <p:nvPr/>
        </p:nvPicPr>
        <p:blipFill>
          <a:blip r:embed="rId4">
            <a:alphaModFix/>
          </a:blip>
          <a:stretch>
            <a:fillRect/>
          </a:stretch>
        </p:blipFill>
        <p:spPr>
          <a:xfrm>
            <a:off x="4626176" y="1911900"/>
            <a:ext cx="4267200" cy="22946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7"/>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Timer</a:t>
            </a:r>
            <a:endParaRPr/>
          </a:p>
        </p:txBody>
      </p:sp>
      <p:pic>
        <p:nvPicPr>
          <p:cNvPr id="378" name="Google Shape;378;p57"/>
          <p:cNvPicPr preferRelativeResize="0"/>
          <p:nvPr/>
        </p:nvPicPr>
        <p:blipFill rotWithShape="1">
          <a:blip r:embed="rId3">
            <a:alphaModFix/>
          </a:blip>
          <a:srcRect l="49814"/>
          <a:stretch/>
        </p:blipFill>
        <p:spPr>
          <a:xfrm>
            <a:off x="254775" y="1513250"/>
            <a:ext cx="1530649" cy="1957600"/>
          </a:xfrm>
          <a:prstGeom prst="rect">
            <a:avLst/>
          </a:prstGeom>
          <a:noFill/>
          <a:ln>
            <a:noFill/>
          </a:ln>
        </p:spPr>
      </p:pic>
      <p:pic>
        <p:nvPicPr>
          <p:cNvPr id="379" name="Google Shape;379;p57"/>
          <p:cNvPicPr preferRelativeResize="0"/>
          <p:nvPr/>
        </p:nvPicPr>
        <p:blipFill>
          <a:blip r:embed="rId4">
            <a:alphaModFix/>
          </a:blip>
          <a:stretch>
            <a:fillRect/>
          </a:stretch>
        </p:blipFill>
        <p:spPr>
          <a:xfrm>
            <a:off x="1854500" y="1170150"/>
            <a:ext cx="4091176" cy="2495324"/>
          </a:xfrm>
          <a:prstGeom prst="rect">
            <a:avLst/>
          </a:prstGeom>
          <a:noFill/>
          <a:ln>
            <a:noFill/>
          </a:ln>
        </p:spPr>
      </p:pic>
      <p:pic>
        <p:nvPicPr>
          <p:cNvPr id="380" name="Google Shape;380;p57"/>
          <p:cNvPicPr preferRelativeResize="0"/>
          <p:nvPr/>
        </p:nvPicPr>
        <p:blipFill>
          <a:blip r:embed="rId5">
            <a:alphaModFix/>
          </a:blip>
          <a:stretch>
            <a:fillRect/>
          </a:stretch>
        </p:blipFill>
        <p:spPr>
          <a:xfrm>
            <a:off x="1899100" y="3952473"/>
            <a:ext cx="3457551" cy="924075"/>
          </a:xfrm>
          <a:prstGeom prst="rect">
            <a:avLst/>
          </a:prstGeom>
          <a:noFill/>
          <a:ln>
            <a:noFill/>
          </a:ln>
        </p:spPr>
      </p:pic>
      <p:sp>
        <p:nvSpPr>
          <p:cNvPr id="381" name="Google Shape;381;p57"/>
          <p:cNvSpPr txBox="1"/>
          <p:nvPr/>
        </p:nvSpPr>
        <p:spPr>
          <a:xfrm>
            <a:off x="6099625" y="836525"/>
            <a:ext cx="134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Montserrat"/>
                <a:ea typeface="Montserrat"/>
                <a:cs typeface="Montserrat"/>
                <a:sym typeface="Montserrat"/>
              </a:rPr>
              <a:t>Instance:</a:t>
            </a:r>
            <a:endParaRPr b="1">
              <a:latin typeface="Montserrat"/>
              <a:ea typeface="Montserrat"/>
              <a:cs typeface="Montserrat"/>
              <a:sym typeface="Montserrat"/>
            </a:endParaRPr>
          </a:p>
        </p:txBody>
      </p:sp>
      <p:sp>
        <p:nvSpPr>
          <p:cNvPr id="382" name="Google Shape;382;p57"/>
          <p:cNvSpPr txBox="1"/>
          <p:nvPr/>
        </p:nvSpPr>
        <p:spPr>
          <a:xfrm>
            <a:off x="6163925" y="1293725"/>
            <a:ext cx="2980200" cy="2031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200"/>
              <a:t>Timer Entire;</a:t>
            </a:r>
            <a:endParaRPr sz="1200"/>
          </a:p>
          <a:p>
            <a:pPr marL="0" lvl="0" indent="0" algn="l" rtl="0">
              <a:lnSpc>
                <a:spcPct val="150000"/>
              </a:lnSpc>
              <a:spcBef>
                <a:spcPts val="0"/>
              </a:spcBef>
              <a:spcAft>
                <a:spcPts val="0"/>
              </a:spcAft>
              <a:buNone/>
            </a:pPr>
            <a:r>
              <a:rPr lang="en" sz="1200"/>
              <a:t>Timer T;</a:t>
            </a:r>
            <a:endParaRPr sz="1200"/>
          </a:p>
          <a:p>
            <a:pPr marL="0" lvl="0" indent="0" algn="l" rtl="0">
              <a:lnSpc>
                <a:spcPct val="150000"/>
              </a:lnSpc>
              <a:spcBef>
                <a:spcPts val="0"/>
              </a:spcBef>
              <a:spcAft>
                <a:spcPts val="0"/>
              </a:spcAft>
              <a:buNone/>
            </a:pPr>
            <a:r>
              <a:rPr lang="en" sz="1200"/>
              <a:t>….Code Block A….</a:t>
            </a:r>
            <a:endParaRPr sz="1200"/>
          </a:p>
          <a:p>
            <a:pPr marL="0" lvl="0" indent="0" algn="l" rtl="0">
              <a:lnSpc>
                <a:spcPct val="150000"/>
              </a:lnSpc>
              <a:spcBef>
                <a:spcPts val="0"/>
              </a:spcBef>
              <a:spcAft>
                <a:spcPts val="0"/>
              </a:spcAft>
              <a:buNone/>
            </a:pPr>
            <a:r>
              <a:rPr lang="en" sz="1200"/>
              <a:t>cout&lt;&lt;T&lt;&lt;endl; //Time spent by A</a:t>
            </a:r>
            <a:endParaRPr sz="1200"/>
          </a:p>
          <a:p>
            <a:pPr marL="0" lvl="0" indent="0" algn="l" rtl="0">
              <a:lnSpc>
                <a:spcPct val="150000"/>
              </a:lnSpc>
              <a:spcBef>
                <a:spcPts val="0"/>
              </a:spcBef>
              <a:spcAft>
                <a:spcPts val="0"/>
              </a:spcAft>
              <a:buNone/>
            </a:pPr>
            <a:r>
              <a:rPr lang="en" sz="1200"/>
              <a:t>….Code Block B….</a:t>
            </a:r>
            <a:endParaRPr sz="1200"/>
          </a:p>
          <a:p>
            <a:pPr marL="0" lvl="0" indent="0" algn="l" rtl="0">
              <a:lnSpc>
                <a:spcPct val="150000"/>
              </a:lnSpc>
              <a:spcBef>
                <a:spcPts val="0"/>
              </a:spcBef>
              <a:spcAft>
                <a:spcPts val="0"/>
              </a:spcAft>
              <a:buNone/>
            </a:pPr>
            <a:r>
              <a:rPr lang="en" sz="1200"/>
              <a:t>cout&lt;&lt;T&lt;&lt;endl; //Time spent by B</a:t>
            </a:r>
            <a:endParaRPr sz="1200"/>
          </a:p>
          <a:p>
            <a:pPr marL="0" lvl="0" indent="0" algn="l" rtl="0">
              <a:lnSpc>
                <a:spcPct val="150000"/>
              </a:lnSpc>
              <a:spcBef>
                <a:spcPts val="0"/>
              </a:spcBef>
              <a:spcAft>
                <a:spcPts val="0"/>
              </a:spcAft>
              <a:buNone/>
            </a:pPr>
            <a:r>
              <a:rPr lang="en" sz="1200"/>
              <a:t>cout&lt;&lt;Entire&lt;&lt;endl; //Time spent by A+B</a:t>
            </a: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8"/>
          <p:cNvSpPr txBox="1">
            <a:spLocks noGrp="1"/>
          </p:cNvSpPr>
          <p:nvPr>
            <p:ph type="title"/>
          </p:nvPr>
        </p:nvSpPr>
        <p:spPr>
          <a:xfrm>
            <a:off x="359550" y="151200"/>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Gnuplot</a:t>
            </a:r>
            <a:endParaRPr/>
          </a:p>
        </p:txBody>
      </p:sp>
      <p:sp>
        <p:nvSpPr>
          <p:cNvPr id="388" name="Google Shape;388;p58"/>
          <p:cNvSpPr txBox="1"/>
          <p:nvPr/>
        </p:nvSpPr>
        <p:spPr>
          <a:xfrm>
            <a:off x="526325" y="893950"/>
            <a:ext cx="3592500" cy="3699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highlight>
                  <a:srgbClr val="FFFFFF"/>
                </a:highlight>
              </a:rPr>
              <a:t> </a:t>
            </a:r>
            <a:r>
              <a:rPr lang="en" sz="900" b="1">
                <a:solidFill>
                  <a:srgbClr val="9B2393"/>
                </a:solidFill>
                <a:highlight>
                  <a:srgbClr val="FFFFFF"/>
                </a:highlight>
              </a:rPr>
              <a:t>void</a:t>
            </a:r>
            <a:r>
              <a:rPr lang="en" sz="900">
                <a:highlight>
                  <a:srgbClr val="FFFFFF"/>
                </a:highlight>
              </a:rPr>
              <a:t> </a:t>
            </a:r>
            <a:r>
              <a:rPr lang="en" sz="900">
                <a:solidFill>
                  <a:srgbClr val="1C464A"/>
                </a:solidFill>
                <a:highlight>
                  <a:srgbClr val="FFFFFF"/>
                </a:highlight>
              </a:rPr>
              <a:t>Market</a:t>
            </a:r>
            <a:r>
              <a:rPr lang="en" sz="900">
                <a:highlight>
                  <a:srgbClr val="FFFFFF"/>
                </a:highlight>
              </a:rPr>
              <a:t>::</a:t>
            </a:r>
            <a:r>
              <a:rPr lang="en" sz="900">
                <a:solidFill>
                  <a:srgbClr val="0F68A0"/>
                </a:solidFill>
                <a:highlight>
                  <a:srgbClr val="FFFFFF"/>
                </a:highlight>
              </a:rPr>
              <a:t>graph</a:t>
            </a:r>
            <a:r>
              <a:rPr lang="en" sz="900">
                <a:highlight>
                  <a:srgbClr val="FFFFFF"/>
                </a:highlight>
              </a:rPr>
              <a:t>(){</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r>
              <a:rPr lang="en" sz="900">
                <a:solidFill>
                  <a:srgbClr val="3900A0"/>
                </a:solidFill>
                <a:highlight>
                  <a:srgbClr val="FFFFFF"/>
                </a:highlight>
              </a:rPr>
              <a:t>FILE</a:t>
            </a:r>
            <a:r>
              <a:rPr lang="en" sz="900">
                <a:highlight>
                  <a:srgbClr val="FFFFFF"/>
                </a:highlight>
              </a:rPr>
              <a:t> *pipe, *tempDataFile1, *tempDataFile2, *tempDataFile3;</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r>
              <a:rPr lang="en" sz="900" b="1">
                <a:solidFill>
                  <a:srgbClr val="9B2393"/>
                </a:solidFill>
                <a:highlight>
                  <a:srgbClr val="FFFFFF"/>
                </a:highlight>
              </a:rPr>
              <a:t>const</a:t>
            </a:r>
            <a:r>
              <a:rPr lang="en" sz="900">
                <a:highlight>
                  <a:srgbClr val="FFFFFF"/>
                </a:highlight>
              </a:rPr>
              <a:t> </a:t>
            </a:r>
            <a:r>
              <a:rPr lang="en" sz="900" b="1">
                <a:solidFill>
                  <a:srgbClr val="9B2393"/>
                </a:solidFill>
                <a:highlight>
                  <a:srgbClr val="FFFFFF"/>
                </a:highlight>
              </a:rPr>
              <a:t>char</a:t>
            </a:r>
            <a:r>
              <a:rPr lang="en" sz="900">
                <a:highlight>
                  <a:srgbClr val="FFFFFF"/>
                </a:highlight>
              </a:rPr>
              <a:t> *tempDataFileName1, *tempDataFileName2, *tempDataFileName3;</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r>
              <a:rPr lang="en" sz="900" b="1">
                <a:solidFill>
                  <a:srgbClr val="9B2393"/>
                </a:solidFill>
                <a:highlight>
                  <a:srgbClr val="FFFFFF"/>
                </a:highlight>
              </a:rPr>
              <a:t>double</a:t>
            </a:r>
            <a:r>
              <a:rPr lang="en" sz="900">
                <a:highlight>
                  <a:srgbClr val="FFFFFF"/>
                </a:highlight>
              </a:rPr>
              <a:t> x,y;</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r>
              <a:rPr lang="en" sz="900" b="1">
                <a:solidFill>
                  <a:srgbClr val="9B2393"/>
                </a:solidFill>
                <a:highlight>
                  <a:srgbClr val="FFFFFF"/>
                </a:highlight>
              </a:rPr>
              <a:t>int</a:t>
            </a:r>
            <a:r>
              <a:rPr lang="en" sz="900">
                <a:highlight>
                  <a:srgbClr val="FFFFFF"/>
                </a:highlight>
              </a:rPr>
              <a:t> i;</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tempDataFileName1 = </a:t>
            </a:r>
            <a:r>
              <a:rPr lang="en" sz="900">
                <a:solidFill>
                  <a:srgbClr val="C41A16"/>
                </a:solidFill>
                <a:highlight>
                  <a:srgbClr val="FFFFFF"/>
                </a:highlight>
              </a:rPr>
              <a:t>"BEAT"</a:t>
            </a:r>
            <a:r>
              <a:rPr lang="en" sz="900">
                <a:highlight>
                  <a:srgbClr val="FFFFFF"/>
                </a:highlight>
              </a:rPr>
              <a:t>;</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tempDataFileName2 = </a:t>
            </a:r>
            <a:r>
              <a:rPr lang="en" sz="900">
                <a:solidFill>
                  <a:srgbClr val="C41A16"/>
                </a:solidFill>
                <a:highlight>
                  <a:srgbClr val="FFFFFF"/>
                </a:highlight>
              </a:rPr>
              <a:t>"MEET"</a:t>
            </a:r>
            <a:r>
              <a:rPr lang="en" sz="900">
                <a:highlight>
                  <a:srgbClr val="FFFFFF"/>
                </a:highlight>
              </a:rPr>
              <a:t>;</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tempDataFileName3 = </a:t>
            </a:r>
            <a:r>
              <a:rPr lang="en" sz="900">
                <a:solidFill>
                  <a:srgbClr val="C41A16"/>
                </a:solidFill>
                <a:highlight>
                  <a:srgbClr val="FFFFFF"/>
                </a:highlight>
              </a:rPr>
              <a:t>"MISS"</a:t>
            </a:r>
            <a:r>
              <a:rPr lang="en" sz="900">
                <a:highlight>
                  <a:srgbClr val="FFFFFF"/>
                </a:highlight>
              </a:rPr>
              <a:t>;</a:t>
            </a:r>
            <a:endParaRPr sz="900">
              <a:highlight>
                <a:srgbClr val="FFFFFF"/>
              </a:highlight>
            </a:endParaRPr>
          </a:p>
          <a:p>
            <a:pPr marL="0" lvl="0" indent="0" algn="l" rtl="0">
              <a:lnSpc>
                <a:spcPct val="115000"/>
              </a:lnSpc>
              <a:spcBef>
                <a:spcPts val="0"/>
              </a:spcBef>
              <a:spcAft>
                <a:spcPts val="0"/>
              </a:spcAft>
              <a:buNone/>
            </a:pPr>
            <a:r>
              <a:rPr lang="en" sz="900">
                <a:solidFill>
                  <a:srgbClr val="C41A16"/>
                </a:solidFill>
                <a:highlight>
                  <a:srgbClr val="FFFFFF"/>
                </a:highlight>
              </a:rPr>
              <a:t>        pipe = </a:t>
            </a:r>
            <a:r>
              <a:rPr lang="en" sz="900">
                <a:solidFill>
                  <a:srgbClr val="6C36A9"/>
                </a:solidFill>
                <a:highlight>
                  <a:srgbClr val="FFFFFF"/>
                </a:highlight>
              </a:rPr>
              <a:t>popen</a:t>
            </a:r>
            <a:r>
              <a:rPr lang="en" sz="900">
                <a:solidFill>
                  <a:srgbClr val="C41A16"/>
                </a:solidFill>
                <a:highlight>
                  <a:srgbClr val="FFFFFF"/>
                </a:highlight>
              </a:rPr>
              <a:t>("/usr/local/bin/gnuplot --persist", "w");</a:t>
            </a:r>
            <a:endParaRPr sz="900">
              <a:solidFill>
                <a:srgbClr val="C41A16"/>
              </a:solidFill>
              <a:highlight>
                <a:srgbClr val="FFFFFF"/>
              </a:highlight>
            </a:endParaRPr>
          </a:p>
          <a:p>
            <a:pPr marL="0" lvl="0" indent="0" algn="l" rtl="0">
              <a:lnSpc>
                <a:spcPct val="115000"/>
              </a:lnSpc>
              <a:spcBef>
                <a:spcPts val="0"/>
              </a:spcBef>
              <a:spcAft>
                <a:spcPts val="0"/>
              </a:spcAft>
              <a:buNone/>
            </a:pPr>
            <a:r>
              <a:rPr lang="en" sz="900">
                <a:highlight>
                  <a:srgbClr val="FFFFFF"/>
                </a:highlight>
              </a:rPr>
              <a:t>        </a:t>
            </a:r>
            <a:r>
              <a:rPr lang="en" sz="900" b="1">
                <a:solidFill>
                  <a:srgbClr val="9B2393"/>
                </a:solidFill>
                <a:highlight>
                  <a:srgbClr val="FFFFFF"/>
                </a:highlight>
              </a:rPr>
              <a:t>if</a:t>
            </a:r>
            <a:r>
              <a:rPr lang="en" sz="900">
                <a:highlight>
                  <a:srgbClr val="FFFFFF"/>
                </a:highlight>
              </a:rPr>
              <a:t> (pipe != </a:t>
            </a:r>
            <a:r>
              <a:rPr lang="en" sz="900" b="1">
                <a:solidFill>
                  <a:srgbClr val="9B2393"/>
                </a:solidFill>
                <a:highlight>
                  <a:srgbClr val="FFFFFF"/>
                </a:highlight>
              </a:rPr>
              <a:t>NULL</a:t>
            </a:r>
            <a:r>
              <a:rPr lang="en" sz="900">
                <a:highlight>
                  <a:srgbClr val="FFFFFF"/>
                </a:highlight>
              </a:rPr>
              <a:t>)</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tempDataFile1 = </a:t>
            </a:r>
            <a:r>
              <a:rPr lang="en" sz="900">
                <a:solidFill>
                  <a:srgbClr val="6C36A9"/>
                </a:solidFill>
                <a:highlight>
                  <a:srgbClr val="FFFFFF"/>
                </a:highlight>
              </a:rPr>
              <a:t>fopen</a:t>
            </a:r>
            <a:r>
              <a:rPr lang="en" sz="900">
                <a:highlight>
                  <a:srgbClr val="FFFFFF"/>
                </a:highlight>
              </a:rPr>
              <a:t>(tempDataFileName1,</a:t>
            </a:r>
            <a:r>
              <a:rPr lang="en" sz="900">
                <a:solidFill>
                  <a:srgbClr val="C41A16"/>
                </a:solidFill>
                <a:highlight>
                  <a:srgbClr val="FFFFFF"/>
                </a:highlight>
              </a:rPr>
              <a:t>"w"</a:t>
            </a:r>
            <a:r>
              <a:rPr lang="en" sz="900">
                <a:highlight>
                  <a:srgbClr val="FFFFFF"/>
                </a:highlight>
              </a:rPr>
              <a:t>);</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r>
              <a:rPr lang="en" sz="900" b="1">
                <a:solidFill>
                  <a:srgbClr val="9B2393"/>
                </a:solidFill>
                <a:highlight>
                  <a:srgbClr val="FFFFFF"/>
                </a:highlight>
              </a:rPr>
              <a:t>for</a:t>
            </a:r>
            <a:r>
              <a:rPr lang="en" sz="900">
                <a:highlight>
                  <a:srgbClr val="FFFFFF"/>
                </a:highlight>
              </a:rPr>
              <a:t> (i=</a:t>
            </a:r>
            <a:r>
              <a:rPr lang="en" sz="900">
                <a:solidFill>
                  <a:srgbClr val="1C00CF"/>
                </a:solidFill>
                <a:highlight>
                  <a:srgbClr val="FFFFFF"/>
                </a:highlight>
              </a:rPr>
              <a:t>0</a:t>
            </a:r>
            <a:r>
              <a:rPr lang="en" sz="900">
                <a:highlight>
                  <a:srgbClr val="FFFFFF"/>
                </a:highlight>
              </a:rPr>
              <a:t>; i &lt; </a:t>
            </a:r>
            <a:r>
              <a:rPr lang="en" sz="900">
                <a:solidFill>
                  <a:srgbClr val="1C00CF"/>
                </a:solidFill>
                <a:highlight>
                  <a:srgbClr val="FFFFFF"/>
                </a:highlight>
              </a:rPr>
              <a:t>2</a:t>
            </a:r>
            <a:r>
              <a:rPr lang="en" sz="900">
                <a:highlight>
                  <a:srgbClr val="FFFFFF"/>
                </a:highlight>
              </a:rPr>
              <a:t>*</a:t>
            </a:r>
            <a:r>
              <a:rPr lang="en" sz="900">
                <a:solidFill>
                  <a:srgbClr val="326D74"/>
                </a:solidFill>
                <a:highlight>
                  <a:srgbClr val="FFFFFF"/>
                </a:highlight>
              </a:rPr>
              <a:t>N</a:t>
            </a:r>
            <a:r>
              <a:rPr lang="en" sz="900">
                <a:highlight>
                  <a:srgbClr val="FFFFFF"/>
                </a:highlight>
              </a:rPr>
              <a:t>; i++)</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x = i-</a:t>
            </a:r>
            <a:r>
              <a:rPr lang="en" sz="900">
                <a:solidFill>
                  <a:srgbClr val="326D74"/>
                </a:solidFill>
                <a:highlight>
                  <a:srgbClr val="FFFFFF"/>
                </a:highlight>
              </a:rPr>
              <a:t>N</a:t>
            </a:r>
            <a:r>
              <a:rPr lang="en" sz="900">
                <a:highlight>
                  <a:srgbClr val="FFFFFF"/>
                </a:highlight>
              </a:rPr>
              <a:t>;</a:t>
            </a:r>
            <a:endParaRPr sz="900">
              <a:highlight>
                <a:srgbClr val="FFFFFF"/>
              </a:highlight>
            </a:endParaRPr>
          </a:p>
          <a:p>
            <a:pPr marL="0" lvl="0" indent="0" algn="l" rtl="0">
              <a:lnSpc>
                <a:spcPct val="115000"/>
              </a:lnSpc>
              <a:spcBef>
                <a:spcPts val="0"/>
              </a:spcBef>
              <a:spcAft>
                <a:spcPts val="0"/>
              </a:spcAft>
              <a:buNone/>
            </a:pPr>
            <a:r>
              <a:rPr lang="en" sz="900">
                <a:solidFill>
                  <a:srgbClr val="5D6C79"/>
                </a:solidFill>
                <a:highlight>
                  <a:srgbClr val="FFFFFF"/>
                </a:highlight>
              </a:rPr>
              <a:t>                y = </a:t>
            </a:r>
            <a:r>
              <a:rPr lang="en" sz="900">
                <a:solidFill>
                  <a:srgbClr val="326D74"/>
                </a:solidFill>
                <a:highlight>
                  <a:srgbClr val="FFFFFF"/>
                </a:highlight>
              </a:rPr>
              <a:t>results</a:t>
            </a:r>
            <a:r>
              <a:rPr lang="en" sz="900">
                <a:solidFill>
                  <a:srgbClr val="5D6C79"/>
                </a:solidFill>
                <a:highlight>
                  <a:srgbClr val="FFFFFF"/>
                </a:highlight>
              </a:rPr>
              <a:t>[</a:t>
            </a:r>
            <a:r>
              <a:rPr lang="en" sz="900">
                <a:solidFill>
                  <a:srgbClr val="326D74"/>
                </a:solidFill>
                <a:highlight>
                  <a:srgbClr val="FFFFFF"/>
                </a:highlight>
              </a:rPr>
              <a:t>BEAT</a:t>
            </a:r>
            <a:r>
              <a:rPr lang="en" sz="900">
                <a:solidFill>
                  <a:srgbClr val="5D6C79"/>
                </a:solidFill>
                <a:highlight>
                  <a:srgbClr val="FFFFFF"/>
                </a:highlight>
              </a:rPr>
              <a:t>][</a:t>
            </a:r>
            <a:r>
              <a:rPr lang="en" sz="900">
                <a:solidFill>
                  <a:srgbClr val="1C00CF"/>
                </a:solidFill>
                <a:highlight>
                  <a:srgbClr val="FFFFFF"/>
                </a:highlight>
              </a:rPr>
              <a:t>2</a:t>
            </a:r>
            <a:r>
              <a:rPr lang="en" sz="900">
                <a:solidFill>
                  <a:srgbClr val="5D6C79"/>
                </a:solidFill>
                <a:highlight>
                  <a:srgbClr val="FFFFFF"/>
                </a:highlight>
              </a:rPr>
              <a:t>][i];//matrix:3*4; every cell:(2N+1)</a:t>
            </a:r>
            <a:endParaRPr sz="900">
              <a:solidFill>
                <a:srgbClr val="5D6C79"/>
              </a:solidFill>
              <a:highlight>
                <a:srgbClr val="FFFFFF"/>
              </a:highlight>
            </a:endParaRPr>
          </a:p>
          <a:p>
            <a:pPr marL="0" lvl="0" indent="0" algn="l" rtl="0">
              <a:lnSpc>
                <a:spcPct val="115000"/>
              </a:lnSpc>
              <a:spcBef>
                <a:spcPts val="0"/>
              </a:spcBef>
              <a:spcAft>
                <a:spcPts val="0"/>
              </a:spcAft>
              <a:buNone/>
            </a:pPr>
            <a:r>
              <a:rPr lang="en" sz="900">
                <a:highlight>
                  <a:srgbClr val="FFFFFF"/>
                </a:highlight>
              </a:rPr>
              <a:t>                </a:t>
            </a:r>
            <a:r>
              <a:rPr lang="en" sz="900">
                <a:solidFill>
                  <a:srgbClr val="6C36A9"/>
                </a:solidFill>
                <a:highlight>
                  <a:srgbClr val="FFFFFF"/>
                </a:highlight>
              </a:rPr>
              <a:t>fprintf</a:t>
            </a:r>
            <a:r>
              <a:rPr lang="en" sz="900">
                <a:highlight>
                  <a:srgbClr val="FFFFFF"/>
                </a:highlight>
              </a:rPr>
              <a:t>(tempDataFile1, </a:t>
            </a:r>
            <a:r>
              <a:rPr lang="en" sz="900">
                <a:solidFill>
                  <a:srgbClr val="C41A16"/>
                </a:solidFill>
                <a:highlight>
                  <a:srgbClr val="FFFFFF"/>
                </a:highlight>
              </a:rPr>
              <a:t>"%lf %lf\n"</a:t>
            </a:r>
            <a:r>
              <a:rPr lang="en" sz="900">
                <a:highlight>
                  <a:srgbClr val="FFFFFF"/>
                </a:highlight>
              </a:rPr>
              <a:t>, x,y);</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r>
              <a:rPr lang="en" sz="900">
                <a:solidFill>
                  <a:srgbClr val="6C36A9"/>
                </a:solidFill>
                <a:highlight>
                  <a:srgbClr val="FFFFFF"/>
                </a:highlight>
              </a:rPr>
              <a:t>fclose</a:t>
            </a:r>
            <a:r>
              <a:rPr lang="en" sz="900">
                <a:highlight>
                  <a:srgbClr val="FFFFFF"/>
                </a:highlight>
              </a:rPr>
              <a:t>(tempDataFile1);</a:t>
            </a:r>
            <a:endParaRPr sz="900">
              <a:highlight>
                <a:srgbClr val="FFFFFF"/>
              </a:highlight>
            </a:endParaRPr>
          </a:p>
          <a:p>
            <a:pPr marL="0" lvl="0" indent="0" algn="l" rtl="0">
              <a:lnSpc>
                <a:spcPct val="115000"/>
              </a:lnSpc>
              <a:spcBef>
                <a:spcPts val="0"/>
              </a:spcBef>
              <a:spcAft>
                <a:spcPts val="0"/>
              </a:spcAft>
              <a:buNone/>
            </a:pPr>
            <a:r>
              <a:rPr lang="en" sz="1100" b="1">
                <a:highlight>
                  <a:srgbClr val="FFFFFF"/>
                </a:highlight>
              </a:rPr>
              <a:t>       …</a:t>
            </a:r>
            <a:endParaRPr sz="1100" b="1">
              <a:highlight>
                <a:srgbClr val="FFFFFF"/>
              </a:highlight>
            </a:endParaRPr>
          </a:p>
        </p:txBody>
      </p:sp>
      <p:sp>
        <p:nvSpPr>
          <p:cNvPr id="389" name="Google Shape;389;p58"/>
          <p:cNvSpPr txBox="1"/>
          <p:nvPr/>
        </p:nvSpPr>
        <p:spPr>
          <a:xfrm>
            <a:off x="4923150" y="893949"/>
            <a:ext cx="3592500" cy="2235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highlight>
                  <a:srgbClr val="FFFFFF"/>
                </a:highlight>
              </a:rPr>
              <a:t> </a:t>
            </a:r>
            <a:r>
              <a:rPr lang="en" sz="900">
                <a:solidFill>
                  <a:srgbClr val="5D6C79"/>
                </a:solidFill>
                <a:highlight>
                  <a:srgbClr val="FFFFFF"/>
                </a:highlight>
              </a:rPr>
              <a:t>// Send it to gnuplot</a:t>
            </a:r>
            <a:endParaRPr sz="900">
              <a:solidFill>
                <a:srgbClr val="5D6C79"/>
              </a:solidFill>
              <a:highlight>
                <a:srgbClr val="FFFFFF"/>
              </a:highlight>
            </a:endParaRPr>
          </a:p>
          <a:p>
            <a:pPr marL="0" lvl="0" indent="0" algn="l" rtl="0">
              <a:lnSpc>
                <a:spcPct val="115000"/>
              </a:lnSpc>
              <a:spcBef>
                <a:spcPts val="0"/>
              </a:spcBef>
              <a:spcAft>
                <a:spcPts val="0"/>
              </a:spcAft>
              <a:buNone/>
            </a:pPr>
            <a:r>
              <a:rPr lang="en" sz="900">
                <a:highlight>
                  <a:srgbClr val="FFFFFF"/>
                </a:highlight>
              </a:rPr>
              <a:t>            </a:t>
            </a:r>
            <a:r>
              <a:rPr lang="en" sz="900">
                <a:solidFill>
                  <a:srgbClr val="6C36A9"/>
                </a:solidFill>
                <a:highlight>
                  <a:srgbClr val="FFFFFF"/>
                </a:highlight>
              </a:rPr>
              <a:t>fprintf</a:t>
            </a:r>
            <a:r>
              <a:rPr lang="en" sz="900">
                <a:highlight>
                  <a:srgbClr val="FFFFFF"/>
                </a:highlight>
              </a:rPr>
              <a:t>(pipe,</a:t>
            </a:r>
            <a:r>
              <a:rPr lang="en" sz="900">
                <a:solidFill>
                  <a:srgbClr val="C41A16"/>
                </a:solidFill>
                <a:highlight>
                  <a:srgbClr val="FFFFFF"/>
                </a:highlight>
              </a:rPr>
              <a:t>"plot \"%s\" with lines, \"%s\" with lines, \"%s\" with lines\n"</a:t>
            </a:r>
            <a:r>
              <a:rPr lang="en" sz="900">
                <a:highlight>
                  <a:srgbClr val="FFFFFF"/>
                </a:highlight>
              </a:rPr>
              <a:t>, tempDataFileName1, tempDataFileName2, tempDataFileName3);</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r>
              <a:rPr lang="en" sz="900">
                <a:solidFill>
                  <a:srgbClr val="6C36A9"/>
                </a:solidFill>
                <a:highlight>
                  <a:srgbClr val="FFFFFF"/>
                </a:highlight>
              </a:rPr>
              <a:t>fflush</a:t>
            </a:r>
            <a:r>
              <a:rPr lang="en" sz="900">
                <a:highlight>
                  <a:srgbClr val="FFFFFF"/>
                </a:highlight>
              </a:rPr>
              <a:t>(pipe);</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r>
              <a:rPr lang="en" sz="900">
                <a:solidFill>
                  <a:srgbClr val="6C36A9"/>
                </a:solidFill>
                <a:highlight>
                  <a:srgbClr val="FFFFFF"/>
                </a:highlight>
              </a:rPr>
              <a:t>fprintf</a:t>
            </a:r>
            <a:r>
              <a:rPr lang="en" sz="900">
                <a:highlight>
                  <a:srgbClr val="FFFFFF"/>
                </a:highlight>
              </a:rPr>
              <a:t>(pipe,</a:t>
            </a:r>
            <a:r>
              <a:rPr lang="en" sz="900">
                <a:solidFill>
                  <a:srgbClr val="C41A16"/>
                </a:solidFill>
                <a:highlight>
                  <a:srgbClr val="FFFFFF"/>
                </a:highlight>
              </a:rPr>
              <a:t>"exit \n"</a:t>
            </a:r>
            <a:r>
              <a:rPr lang="en" sz="900">
                <a:highlight>
                  <a:srgbClr val="FFFFFF"/>
                </a:highlight>
              </a:rPr>
              <a:t>);</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r>
              <a:rPr lang="en" sz="900">
                <a:solidFill>
                  <a:srgbClr val="6C36A9"/>
                </a:solidFill>
                <a:highlight>
                  <a:srgbClr val="FFFFFF"/>
                </a:highlight>
              </a:rPr>
              <a:t>pclose</a:t>
            </a:r>
            <a:r>
              <a:rPr lang="en" sz="900">
                <a:highlight>
                  <a:srgbClr val="FFFFFF"/>
                </a:highlight>
              </a:rPr>
              <a:t>(pipe);</a:t>
            </a:r>
            <a:endParaRPr sz="900">
              <a:highlight>
                <a:srgbClr val="FFFFFF"/>
              </a:highlight>
            </a:endParaRPr>
          </a:p>
          <a:p>
            <a:pPr marL="0" lvl="0" indent="0" algn="l" rtl="0">
              <a:lnSpc>
                <a:spcPct val="115000"/>
              </a:lnSpc>
              <a:spcBef>
                <a:spcPts val="0"/>
              </a:spcBef>
              <a:spcAft>
                <a:spcPts val="0"/>
              </a:spcAft>
              <a:buNone/>
            </a:pPr>
            <a:endParaRPr sz="900">
              <a:highlight>
                <a:srgbClr val="FFFFFF"/>
              </a:highlight>
            </a:endParaRPr>
          </a:p>
          <a:p>
            <a:pPr marL="0" lvl="0" indent="0" algn="l" rtl="0">
              <a:lnSpc>
                <a:spcPct val="115000"/>
              </a:lnSpc>
              <a:spcBef>
                <a:spcPts val="0"/>
              </a:spcBef>
              <a:spcAft>
                <a:spcPts val="0"/>
              </a:spcAft>
              <a:buNone/>
            </a:pPr>
            <a:r>
              <a:rPr lang="en" sz="900">
                <a:solidFill>
                  <a:srgbClr val="5D6C79"/>
                </a:solidFill>
                <a:highlight>
                  <a:srgbClr val="FFFFFF"/>
                </a:highlight>
              </a:rPr>
              <a:t>            // Clean up the temp file</a:t>
            </a:r>
            <a:endParaRPr sz="900">
              <a:solidFill>
                <a:srgbClr val="5D6C79"/>
              </a:solidFill>
              <a:highlight>
                <a:srgbClr val="FFFFFF"/>
              </a:highlight>
            </a:endParaRPr>
          </a:p>
          <a:p>
            <a:pPr marL="0" lvl="0" indent="0" algn="l" rtl="0">
              <a:lnSpc>
                <a:spcPct val="115000"/>
              </a:lnSpc>
              <a:spcBef>
                <a:spcPts val="0"/>
              </a:spcBef>
              <a:spcAft>
                <a:spcPts val="0"/>
              </a:spcAft>
              <a:buNone/>
            </a:pPr>
            <a:r>
              <a:rPr lang="en" sz="900">
                <a:highlight>
                  <a:srgbClr val="FFFFFF"/>
                </a:highlight>
              </a:rPr>
              <a:t>            </a:t>
            </a:r>
            <a:r>
              <a:rPr lang="en" sz="900">
                <a:solidFill>
                  <a:srgbClr val="6C36A9"/>
                </a:solidFill>
                <a:highlight>
                  <a:srgbClr val="FFFFFF"/>
                </a:highlight>
              </a:rPr>
              <a:t>remove</a:t>
            </a:r>
            <a:r>
              <a:rPr lang="en" sz="900">
                <a:highlight>
                  <a:srgbClr val="FFFFFF"/>
                </a:highlight>
              </a:rPr>
              <a:t>(tempDataFileName1);</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r>
              <a:rPr lang="en" sz="900">
                <a:solidFill>
                  <a:srgbClr val="6C36A9"/>
                </a:solidFill>
                <a:highlight>
                  <a:srgbClr val="FFFFFF"/>
                </a:highlight>
              </a:rPr>
              <a:t>remove</a:t>
            </a:r>
            <a:r>
              <a:rPr lang="en" sz="900">
                <a:highlight>
                  <a:srgbClr val="FFFFFF"/>
                </a:highlight>
              </a:rPr>
              <a:t>(tempDataFileName2);</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r>
              <a:rPr lang="en" sz="900">
                <a:solidFill>
                  <a:srgbClr val="6C36A9"/>
                </a:solidFill>
                <a:highlight>
                  <a:srgbClr val="FFFFFF"/>
                </a:highlight>
              </a:rPr>
              <a:t>remove</a:t>
            </a:r>
            <a:r>
              <a:rPr lang="en" sz="900">
                <a:highlight>
                  <a:srgbClr val="FFFFFF"/>
                </a:highlight>
              </a:rPr>
              <a:t>(tempDataFileName3);</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r>
              <a:rPr lang="en" sz="900">
                <a:solidFill>
                  <a:srgbClr val="6C36A9"/>
                </a:solidFill>
                <a:highlight>
                  <a:srgbClr val="FFFFFF"/>
                </a:highlight>
              </a:rPr>
              <a:t>pclose</a:t>
            </a:r>
            <a:r>
              <a:rPr lang="en" sz="900">
                <a:highlight>
                  <a:srgbClr val="FFFFFF"/>
                </a:highlight>
              </a:rPr>
              <a:t>(pipe);</a:t>
            </a:r>
            <a:endParaRPr sz="900" b="1">
              <a:solidFill>
                <a:srgbClr val="9B2393"/>
              </a:solidFill>
              <a:highlight>
                <a:srgbClr val="FFFFFF"/>
              </a:highlight>
            </a:endParaRPr>
          </a:p>
        </p:txBody>
      </p:sp>
      <p:sp>
        <p:nvSpPr>
          <p:cNvPr id="390" name="Google Shape;390;p58"/>
          <p:cNvSpPr/>
          <p:nvPr/>
        </p:nvSpPr>
        <p:spPr>
          <a:xfrm rot="-5400000">
            <a:off x="943226" y="3538461"/>
            <a:ext cx="383100" cy="2511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 name="Google Shape;391;p58"/>
          <p:cNvCxnSpPr>
            <a:endCxn id="392" idx="1"/>
          </p:cNvCxnSpPr>
          <p:nvPr/>
        </p:nvCxnSpPr>
        <p:spPr>
          <a:xfrm>
            <a:off x="3832050" y="3814750"/>
            <a:ext cx="1091100" cy="645900"/>
          </a:xfrm>
          <a:prstGeom prst="straightConnector1">
            <a:avLst/>
          </a:prstGeom>
          <a:noFill/>
          <a:ln w="9525" cap="flat" cmpd="sng">
            <a:solidFill>
              <a:schemeClr val="dk2"/>
            </a:solidFill>
            <a:prstDash val="solid"/>
            <a:round/>
            <a:headEnd type="none" w="med" len="med"/>
            <a:tailEnd type="triangle" w="med" len="med"/>
          </a:ln>
        </p:spPr>
      </p:cxnSp>
      <p:sp>
        <p:nvSpPr>
          <p:cNvPr id="392" name="Google Shape;392;p58"/>
          <p:cNvSpPr txBox="1"/>
          <p:nvPr/>
        </p:nvSpPr>
        <p:spPr>
          <a:xfrm>
            <a:off x="4923150" y="4199050"/>
            <a:ext cx="1836900" cy="523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100"/>
              <a:t>x: Date</a:t>
            </a:r>
            <a:endParaRPr sz="1100"/>
          </a:p>
          <a:p>
            <a:pPr marL="0" lvl="0" indent="0" algn="l" rtl="0">
              <a:spcBef>
                <a:spcPts val="0"/>
              </a:spcBef>
              <a:spcAft>
                <a:spcPts val="0"/>
              </a:spcAft>
              <a:buNone/>
            </a:pPr>
            <a:r>
              <a:rPr lang="en" sz="1100"/>
              <a:t>y: calculated CAAR</a:t>
            </a:r>
            <a:endParaRPr sz="1100"/>
          </a:p>
        </p:txBody>
      </p:sp>
      <p:sp>
        <p:nvSpPr>
          <p:cNvPr id="393" name="Google Shape;393;p58"/>
          <p:cNvSpPr txBox="1"/>
          <p:nvPr/>
        </p:nvSpPr>
        <p:spPr>
          <a:xfrm>
            <a:off x="4923150" y="3386950"/>
            <a:ext cx="2977200" cy="554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sz="1100"/>
              <a:t>Use pipe to connect with Gnuplot</a:t>
            </a:r>
            <a:endParaRPr sz="1100"/>
          </a:p>
          <a:p>
            <a:pPr marL="457200" lvl="0" indent="-298450" algn="l" rtl="0">
              <a:spcBef>
                <a:spcPts val="0"/>
              </a:spcBef>
              <a:spcAft>
                <a:spcPts val="0"/>
              </a:spcAft>
              <a:buSzPts val="1100"/>
              <a:buChar char="●"/>
            </a:pPr>
            <a:r>
              <a:rPr lang="en" sz="1100">
                <a:solidFill>
                  <a:srgbClr val="C41A16"/>
                </a:solidFill>
              </a:rPr>
              <a:t>“w”</a:t>
            </a:r>
            <a:r>
              <a:rPr lang="en" sz="1100">
                <a:solidFill>
                  <a:srgbClr val="333333"/>
                </a:solidFill>
              </a:rPr>
              <a:t>=write: </a:t>
            </a:r>
            <a:r>
              <a:rPr lang="en" sz="1100">
                <a:highlight>
                  <a:srgbClr val="FFFFFF"/>
                </a:highlight>
              </a:rPr>
              <a:t>Create an empty file</a:t>
            </a:r>
            <a:endParaRPr sz="1100">
              <a:solidFill>
                <a:srgbClr val="333333"/>
              </a:solidFill>
            </a:endParaRPr>
          </a:p>
        </p:txBody>
      </p:sp>
      <p:cxnSp>
        <p:nvCxnSpPr>
          <p:cNvPr id="394" name="Google Shape;394;p58"/>
          <p:cNvCxnSpPr>
            <a:endCxn id="393" idx="1"/>
          </p:cNvCxnSpPr>
          <p:nvPr/>
        </p:nvCxnSpPr>
        <p:spPr>
          <a:xfrm>
            <a:off x="3451350" y="2738800"/>
            <a:ext cx="1471800" cy="925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9"/>
          <p:cNvSpPr txBox="1">
            <a:spLocks noGrp="1"/>
          </p:cNvSpPr>
          <p:nvPr>
            <p:ph type="title"/>
          </p:nvPr>
        </p:nvSpPr>
        <p:spPr>
          <a:xfrm>
            <a:off x="311700" y="344825"/>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Visualization</a:t>
            </a:r>
            <a:endParaRPr/>
          </a:p>
        </p:txBody>
      </p:sp>
      <p:pic>
        <p:nvPicPr>
          <p:cNvPr id="400" name="Google Shape;400;p59"/>
          <p:cNvPicPr preferRelativeResize="0"/>
          <p:nvPr/>
        </p:nvPicPr>
        <p:blipFill>
          <a:blip r:embed="rId3">
            <a:alphaModFix/>
          </a:blip>
          <a:stretch>
            <a:fillRect/>
          </a:stretch>
        </p:blipFill>
        <p:spPr>
          <a:xfrm>
            <a:off x="1914150" y="917525"/>
            <a:ext cx="5269024" cy="3958001"/>
          </a:xfrm>
          <a:prstGeom prst="rect">
            <a:avLst/>
          </a:prstGeom>
          <a:noFill/>
          <a:ln>
            <a:noFill/>
          </a:ln>
        </p:spPr>
      </p:pic>
      <p:cxnSp>
        <p:nvCxnSpPr>
          <p:cNvPr id="401" name="Google Shape;401;p59"/>
          <p:cNvCxnSpPr/>
          <p:nvPr/>
        </p:nvCxnSpPr>
        <p:spPr>
          <a:xfrm>
            <a:off x="4631375" y="1244350"/>
            <a:ext cx="0" cy="3395700"/>
          </a:xfrm>
          <a:prstGeom prst="straightConnector1">
            <a:avLst/>
          </a:prstGeom>
          <a:noFill/>
          <a:ln w="19050" cap="flat" cmpd="sng">
            <a:solidFill>
              <a:schemeClr val="dk1"/>
            </a:solidFill>
            <a:prstDash val="dash"/>
            <a:round/>
            <a:headEnd type="none" w="med" len="med"/>
            <a:tailEnd type="none" w="med" len="med"/>
          </a:ln>
        </p:spPr>
      </p:cxnSp>
      <p:cxnSp>
        <p:nvCxnSpPr>
          <p:cNvPr id="402" name="Google Shape;402;p59"/>
          <p:cNvCxnSpPr/>
          <p:nvPr/>
        </p:nvCxnSpPr>
        <p:spPr>
          <a:xfrm rot="10800000" flipH="1">
            <a:off x="4631375" y="667975"/>
            <a:ext cx="2132700" cy="819000"/>
          </a:xfrm>
          <a:prstGeom prst="straightConnector1">
            <a:avLst/>
          </a:prstGeom>
          <a:noFill/>
          <a:ln w="9525" cap="flat" cmpd="sng">
            <a:solidFill>
              <a:schemeClr val="dk2"/>
            </a:solidFill>
            <a:prstDash val="solid"/>
            <a:round/>
            <a:headEnd type="none" w="med" len="med"/>
            <a:tailEnd type="triangle" w="med" len="med"/>
          </a:ln>
        </p:spPr>
      </p:cxnSp>
      <p:sp>
        <p:nvSpPr>
          <p:cNvPr id="403" name="Google Shape;403;p59"/>
          <p:cNvSpPr txBox="1"/>
          <p:nvPr/>
        </p:nvSpPr>
        <p:spPr>
          <a:xfrm>
            <a:off x="6913800" y="456475"/>
            <a:ext cx="1822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Announcement Date</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0"/>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409" name="Google Shape;409;p60"/>
          <p:cNvSpPr txBox="1"/>
          <p:nvPr/>
        </p:nvSpPr>
        <p:spPr>
          <a:xfrm>
            <a:off x="612125" y="1404375"/>
            <a:ext cx="6877200" cy="3417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Stock prices are extremely sensitive close to the earning report announcement date.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The news and info. are not quickly digested by investors.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the CAAR for BEAT(MISS) groups still drift upward(downward) for a couple of weeks after announcement date.</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Our results follow the </a:t>
            </a:r>
            <a:r>
              <a:rPr lang="en" b="1"/>
              <a:t>P</a:t>
            </a:r>
            <a:r>
              <a:rPr lang="en"/>
              <a:t>ost-</a:t>
            </a:r>
            <a:r>
              <a:rPr lang="en" b="1"/>
              <a:t>E</a:t>
            </a:r>
            <a:r>
              <a:rPr lang="en"/>
              <a:t>arning </a:t>
            </a:r>
            <a:r>
              <a:rPr lang="en" b="1"/>
              <a:t>a</a:t>
            </a:r>
            <a:r>
              <a:rPr lang="en"/>
              <a:t>nnouncement Effect/</a:t>
            </a:r>
            <a:r>
              <a:rPr lang="en" b="1"/>
              <a:t>D</a:t>
            </a:r>
            <a:r>
              <a:rPr lang="en"/>
              <a:t>rift (PEAD) effect, where the trend for a stock’s </a:t>
            </a:r>
            <a:r>
              <a:rPr lang="en" b="1"/>
              <a:t>CAAR</a:t>
            </a:r>
            <a:r>
              <a:rPr lang="en"/>
              <a:t> to move following the direction of earning </a:t>
            </a:r>
            <a:r>
              <a:rPr lang="en" b="1"/>
              <a:t>surprise </a:t>
            </a:r>
            <a:r>
              <a:rPr lang="en"/>
              <a:t>after the announcement date for several weeks(&gt;60 days).</a:t>
            </a: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1"/>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a:t>
            </a:r>
            <a:endParaRPr/>
          </a:p>
        </p:txBody>
      </p:sp>
      <p:sp>
        <p:nvSpPr>
          <p:cNvPr id="415" name="Google Shape;415;p61"/>
          <p:cNvSpPr txBox="1"/>
          <p:nvPr/>
        </p:nvSpPr>
        <p:spPr>
          <a:xfrm>
            <a:off x="679125" y="1870350"/>
            <a:ext cx="7214400" cy="1014300"/>
          </a:xfrm>
          <a:prstGeom prst="rect">
            <a:avLst/>
          </a:prstGeom>
          <a:noFill/>
          <a:ln>
            <a:noFill/>
          </a:ln>
        </p:spPr>
        <p:txBody>
          <a:bodyPr spcFirstLastPara="1" wrap="square" lIns="91425" tIns="91425" rIns="91425" bIns="91425" anchor="t" anchorCtr="0">
            <a:spAutoFit/>
          </a:bodyPr>
          <a:lstStyle/>
          <a:p>
            <a:pPr marL="355600" lvl="0" indent="-355600" algn="l" rtl="0">
              <a:lnSpc>
                <a:spcPct val="115000"/>
              </a:lnSpc>
              <a:spcBef>
                <a:spcPts val="1200"/>
              </a:spcBef>
              <a:spcAft>
                <a:spcPts val="0"/>
              </a:spcAft>
              <a:buNone/>
            </a:pPr>
            <a:r>
              <a:rPr lang="en" sz="1300" i="1"/>
              <a:t>Post–earnings-announcement drift</a:t>
            </a:r>
            <a:r>
              <a:rPr lang="en" sz="1300"/>
              <a:t>. Wikipedia. Retrieved May 7, 2022, from https://en.wikipedia.org/wiki/Post%E2%80%93earnings-announcement_drift </a:t>
            </a:r>
            <a:endParaRPr sz="1300"/>
          </a:p>
          <a:p>
            <a:pPr marL="0" lvl="0" indent="0" algn="l" rtl="0">
              <a:spcBef>
                <a:spcPts val="1200"/>
              </a:spcBef>
              <a:spcAft>
                <a:spcPts val="0"/>
              </a:spcAft>
              <a:buNone/>
            </a:pPr>
            <a:endParaRPr>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2"/>
          <p:cNvSpPr txBox="1">
            <a:spLocks noGrp="1"/>
          </p:cNvSpPr>
          <p:nvPr>
            <p:ph type="title"/>
          </p:nvPr>
        </p:nvSpPr>
        <p:spPr>
          <a:xfrm>
            <a:off x="2868600" y="2285400"/>
            <a:ext cx="340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6"/>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Task Allocation</a:t>
            </a:r>
            <a:endParaRPr/>
          </a:p>
        </p:txBody>
      </p:sp>
      <p:graphicFrame>
        <p:nvGraphicFramePr>
          <p:cNvPr id="184" name="Google Shape;184;p36"/>
          <p:cNvGraphicFramePr/>
          <p:nvPr/>
        </p:nvGraphicFramePr>
        <p:xfrm>
          <a:off x="952500" y="1644175"/>
          <a:ext cx="7239000" cy="2377260"/>
        </p:xfrm>
        <a:graphic>
          <a:graphicData uri="http://schemas.openxmlformats.org/drawingml/2006/table">
            <a:tbl>
              <a:tblPr>
                <a:noFill/>
                <a:tableStyleId>{C0F3934B-8246-4F91-8467-F14F4A05C6D3}</a:tableStyleId>
              </a:tblPr>
              <a:tblGrid>
                <a:gridCol w="1657350">
                  <a:extLst>
                    <a:ext uri="{9D8B030D-6E8A-4147-A177-3AD203B41FA5}">
                      <a16:colId xmlns:a16="http://schemas.microsoft.com/office/drawing/2014/main" val="20000"/>
                    </a:ext>
                  </a:extLst>
                </a:gridCol>
                <a:gridCol w="55816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Name</a:t>
                      </a:r>
                      <a:endParaRPr/>
                    </a:p>
                  </a:txBody>
                  <a:tcPr marL="91425" marR="91425" marT="91425" marB="91425">
                    <a:solidFill>
                      <a:srgbClr val="8E7CC3"/>
                    </a:solidFill>
                  </a:tcPr>
                </a:tc>
                <a:tc>
                  <a:txBody>
                    <a:bodyPr/>
                    <a:lstStyle/>
                    <a:p>
                      <a:pPr marL="0" lvl="0" indent="0" algn="l" rtl="0">
                        <a:spcBef>
                          <a:spcPts val="0"/>
                        </a:spcBef>
                        <a:spcAft>
                          <a:spcPts val="0"/>
                        </a:spcAft>
                        <a:buNone/>
                      </a:pPr>
                      <a:r>
                        <a:rPr lang="en"/>
                        <a:t>Task</a:t>
                      </a:r>
                      <a:endParaRPr/>
                    </a:p>
                  </a:txBody>
                  <a:tcPr marL="91425" marR="91425" marT="91425" marB="91425">
                    <a:solidFill>
                      <a:srgbClr val="8E7CC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Zhaohui</a:t>
                      </a:r>
                      <a:endParaRPr/>
                    </a:p>
                  </a:txBody>
                  <a:tcPr marL="91425" marR="91425" marT="91425" marB="91425"/>
                </a:tc>
                <a:tc>
                  <a:txBody>
                    <a:bodyPr/>
                    <a:lstStyle/>
                    <a:p>
                      <a:pPr marL="0" lvl="0" indent="0" algn="l" rtl="0">
                        <a:spcBef>
                          <a:spcPts val="0"/>
                        </a:spcBef>
                        <a:spcAft>
                          <a:spcPts val="0"/>
                        </a:spcAft>
                        <a:buNone/>
                      </a:pPr>
                      <a:r>
                        <a:rPr lang="en"/>
                        <a:t>Introduction, Flow Chart, Gnuplot, Conclusion</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Lyzz</a:t>
                      </a:r>
                      <a:endParaRPr/>
                    </a:p>
                  </a:txBody>
                  <a:tcPr marL="91425" marR="91425" marT="91425" marB="91425"/>
                </a:tc>
                <a:tc>
                  <a:txBody>
                    <a:bodyPr/>
                    <a:lstStyle/>
                    <a:p>
                      <a:pPr marL="0" lvl="0" indent="0" algn="l" rtl="0">
                        <a:spcBef>
                          <a:spcPts val="0"/>
                        </a:spcBef>
                        <a:spcAft>
                          <a:spcPts val="0"/>
                        </a:spcAft>
                        <a:buNone/>
                      </a:pPr>
                      <a:r>
                        <a:rPr lang="en"/>
                        <a:t>Multi-Thread &amp; Optimization, Counter &amp; Timer</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Yuanbo</a:t>
                      </a:r>
                      <a:endParaRPr/>
                    </a:p>
                  </a:txBody>
                  <a:tcPr marL="91425" marR="91425" marT="91425" marB="91425"/>
                </a:tc>
                <a:tc>
                  <a:txBody>
                    <a:bodyPr/>
                    <a:lstStyle/>
                    <a:p>
                      <a:pPr marL="0" lvl="0" indent="0" algn="l" rtl="0">
                        <a:spcBef>
                          <a:spcPts val="0"/>
                        </a:spcBef>
                        <a:spcAft>
                          <a:spcPts val="0"/>
                        </a:spcAft>
                        <a:buNone/>
                      </a:pPr>
                      <a:r>
                        <a:rPr lang="en"/>
                        <a:t>UML, Market, Indep. Function, TimeSeries</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Yuhang</a:t>
                      </a:r>
                      <a:endParaRPr/>
                    </a:p>
                  </a:txBody>
                  <a:tcPr marL="91425" marR="91425" marT="91425" marB="91425"/>
                </a:tc>
                <a:tc>
                  <a:txBody>
                    <a:bodyPr/>
                    <a:lstStyle/>
                    <a:p>
                      <a:pPr marL="0" lvl="0" indent="0" algn="l" rtl="0">
                        <a:spcBef>
                          <a:spcPts val="0"/>
                        </a:spcBef>
                        <a:spcAft>
                          <a:spcPts val="0"/>
                        </a:spcAft>
                        <a:buNone/>
                      </a:pPr>
                      <a:r>
                        <a:rPr lang="en"/>
                        <a:t>Date, Stock, Benchmark</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Nina</a:t>
                      </a:r>
                      <a:endParaRPr/>
                    </a:p>
                  </a:txBody>
                  <a:tcPr marL="91425" marR="91425" marT="91425" marB="91425"/>
                </a:tc>
                <a:tc>
                  <a:txBody>
                    <a:bodyPr/>
                    <a:lstStyle/>
                    <a:p>
                      <a:pPr marL="0" lvl="0" indent="0" algn="l" rtl="0">
                        <a:spcBef>
                          <a:spcPts val="0"/>
                        </a:spcBef>
                        <a:spcAft>
                          <a:spcPts val="0"/>
                        </a:spcAft>
                        <a:buNone/>
                      </a:pPr>
                      <a:r>
                        <a:rPr lang="en"/>
                        <a:t>Math, Indep. Function, Matrix</a:t>
                      </a: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7"/>
          <p:cNvSpPr txBox="1">
            <a:spLocks noGrp="1"/>
          </p:cNvSpPr>
          <p:nvPr>
            <p:ph type="title"/>
          </p:nvPr>
        </p:nvSpPr>
        <p:spPr>
          <a:xfrm>
            <a:off x="311700" y="144125"/>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Flow Chart</a:t>
            </a:r>
            <a:endParaRPr/>
          </a:p>
        </p:txBody>
      </p:sp>
      <p:pic>
        <p:nvPicPr>
          <p:cNvPr id="190" name="Google Shape;190;p37"/>
          <p:cNvPicPr preferRelativeResize="0"/>
          <p:nvPr/>
        </p:nvPicPr>
        <p:blipFill>
          <a:blip r:embed="rId3">
            <a:alphaModFix/>
          </a:blip>
          <a:stretch>
            <a:fillRect/>
          </a:stretch>
        </p:blipFill>
        <p:spPr>
          <a:xfrm>
            <a:off x="1609250" y="680650"/>
            <a:ext cx="5829795" cy="41218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8"/>
          <p:cNvSpPr txBox="1">
            <a:spLocks noGrp="1"/>
          </p:cNvSpPr>
          <p:nvPr>
            <p:ph type="title"/>
          </p:nvPr>
        </p:nvSpPr>
        <p:spPr>
          <a:xfrm>
            <a:off x="311700" y="166700"/>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UML - Data Structure</a:t>
            </a:r>
            <a:endParaRPr/>
          </a:p>
          <a:p>
            <a:pPr marL="0" lvl="0" indent="0" algn="l" rtl="0">
              <a:spcBef>
                <a:spcPts val="0"/>
              </a:spcBef>
              <a:spcAft>
                <a:spcPts val="0"/>
              </a:spcAft>
              <a:buNone/>
            </a:pPr>
            <a:endParaRPr/>
          </a:p>
        </p:txBody>
      </p:sp>
      <p:sp>
        <p:nvSpPr>
          <p:cNvPr id="196" name="Google Shape;196;p38"/>
          <p:cNvSpPr txBox="1"/>
          <p:nvPr/>
        </p:nvSpPr>
        <p:spPr>
          <a:xfrm>
            <a:off x="1753925" y="1300650"/>
            <a:ext cx="6247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pic>
        <p:nvPicPr>
          <p:cNvPr id="197" name="Google Shape;197;p38"/>
          <p:cNvPicPr preferRelativeResize="0"/>
          <p:nvPr/>
        </p:nvPicPr>
        <p:blipFill>
          <a:blip r:embed="rId3">
            <a:alphaModFix/>
          </a:blip>
          <a:stretch>
            <a:fillRect/>
          </a:stretch>
        </p:blipFill>
        <p:spPr>
          <a:xfrm>
            <a:off x="223825" y="847075"/>
            <a:ext cx="8714126" cy="35327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9"/>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a:t>
            </a:r>
            <a:endParaRPr/>
          </a:p>
        </p:txBody>
      </p:sp>
      <p:sp>
        <p:nvSpPr>
          <p:cNvPr id="203" name="Google Shape;203;p39"/>
          <p:cNvSpPr txBox="1"/>
          <p:nvPr/>
        </p:nvSpPr>
        <p:spPr>
          <a:xfrm>
            <a:off x="2319875" y="1404350"/>
            <a:ext cx="420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204" name="Google Shape;204;p39"/>
          <p:cNvSpPr txBox="1"/>
          <p:nvPr/>
        </p:nvSpPr>
        <p:spPr>
          <a:xfrm>
            <a:off x="311700" y="1429575"/>
            <a:ext cx="4014300" cy="1754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200"/>
              <a:t>Base Environment </a:t>
            </a:r>
            <a:endParaRPr sz="1200"/>
          </a:p>
          <a:p>
            <a:pPr marL="457200" lvl="0" indent="-304800" algn="l" rtl="0">
              <a:lnSpc>
                <a:spcPct val="150000"/>
              </a:lnSpc>
              <a:spcBef>
                <a:spcPts val="0"/>
              </a:spcBef>
              <a:spcAft>
                <a:spcPts val="0"/>
              </a:spcAft>
              <a:buSzPts val="1200"/>
              <a:buChar char="●"/>
            </a:pPr>
            <a:r>
              <a:rPr lang="en" sz="1200"/>
              <a:t>Access to the menu</a:t>
            </a:r>
            <a:endParaRPr sz="1200"/>
          </a:p>
          <a:p>
            <a:pPr marL="457200" lvl="0" indent="-304800" algn="l" rtl="0">
              <a:lnSpc>
                <a:spcPct val="150000"/>
              </a:lnSpc>
              <a:spcBef>
                <a:spcPts val="0"/>
              </a:spcBef>
              <a:spcAft>
                <a:spcPts val="0"/>
              </a:spcAft>
              <a:buSzPts val="1200"/>
              <a:buChar char="●"/>
            </a:pPr>
            <a:r>
              <a:rPr lang="en" sz="1200"/>
              <a:t>Set up stocks with csv files</a:t>
            </a:r>
            <a:endParaRPr sz="1200"/>
          </a:p>
          <a:p>
            <a:pPr marL="457200" lvl="0" indent="-304800" algn="l" rtl="0">
              <a:lnSpc>
                <a:spcPct val="150000"/>
              </a:lnSpc>
              <a:spcBef>
                <a:spcPts val="0"/>
              </a:spcBef>
              <a:spcAft>
                <a:spcPts val="0"/>
              </a:spcAft>
              <a:buSzPts val="1200"/>
              <a:buChar char="●"/>
            </a:pPr>
            <a:r>
              <a:rPr lang="en" sz="1200"/>
              <a:t>Store stocks using pointers</a:t>
            </a:r>
            <a:endParaRPr sz="1200"/>
          </a:p>
          <a:p>
            <a:pPr marL="457200" lvl="0" indent="-304800" algn="l" rtl="0">
              <a:lnSpc>
                <a:spcPct val="150000"/>
              </a:lnSpc>
              <a:spcBef>
                <a:spcPts val="0"/>
              </a:spcBef>
              <a:spcAft>
                <a:spcPts val="0"/>
              </a:spcAft>
              <a:buSzPts val="1200"/>
              <a:buChar char="●"/>
            </a:pPr>
            <a:r>
              <a:rPr lang="en" sz="1200"/>
              <a:t>Sort and group stocks</a:t>
            </a:r>
            <a:endParaRPr sz="1200"/>
          </a:p>
          <a:p>
            <a:pPr marL="457200" lvl="0" indent="-304800" algn="l" rtl="0">
              <a:lnSpc>
                <a:spcPct val="150000"/>
              </a:lnSpc>
              <a:spcBef>
                <a:spcPts val="0"/>
              </a:spcBef>
              <a:spcAft>
                <a:spcPts val="0"/>
              </a:spcAft>
              <a:buSzPts val="1200"/>
              <a:buChar char="●"/>
            </a:pPr>
            <a:r>
              <a:rPr lang="en" sz="1200"/>
              <a:t>Set up the environment for calculation</a:t>
            </a:r>
            <a:endParaRPr sz="1200"/>
          </a:p>
        </p:txBody>
      </p:sp>
      <p:sp>
        <p:nvSpPr>
          <p:cNvPr id="205" name="Google Shape;205;p39"/>
          <p:cNvSpPr txBox="1"/>
          <p:nvPr/>
        </p:nvSpPr>
        <p:spPr>
          <a:xfrm>
            <a:off x="6560675" y="1649100"/>
            <a:ext cx="1742100" cy="3140100"/>
          </a:xfrm>
          <a:prstGeom prst="rect">
            <a:avLst/>
          </a:prstGeom>
          <a:noFill/>
          <a:ln>
            <a:noFill/>
          </a:ln>
        </p:spPr>
        <p:txBody>
          <a:bodyPr spcFirstLastPara="1" wrap="square" lIns="91425" tIns="91425" rIns="91425" bIns="91425" anchor="t" anchorCtr="0">
            <a:spAutoFit/>
          </a:bodyPr>
          <a:lstStyle/>
          <a:p>
            <a:pPr marL="0" lvl="0" indent="0" algn="l" rtl="0">
              <a:lnSpc>
                <a:spcPct val="155000"/>
              </a:lnSpc>
              <a:spcBef>
                <a:spcPts val="0"/>
              </a:spcBef>
              <a:spcAft>
                <a:spcPts val="0"/>
              </a:spcAft>
              <a:buNone/>
            </a:pPr>
            <a:r>
              <a:rPr lang="en" sz="600"/>
              <a:t>Constructor</a:t>
            </a:r>
            <a:endParaRPr sz="600"/>
          </a:p>
          <a:p>
            <a:pPr marL="0" lvl="0" indent="0" algn="l" rtl="0">
              <a:lnSpc>
                <a:spcPct val="155000"/>
              </a:lnSpc>
              <a:spcBef>
                <a:spcPts val="0"/>
              </a:spcBef>
              <a:spcAft>
                <a:spcPts val="0"/>
              </a:spcAft>
              <a:buNone/>
            </a:pPr>
            <a:r>
              <a:rPr lang="en" sz="600"/>
              <a:t>Menu</a:t>
            </a:r>
            <a:endParaRPr sz="600"/>
          </a:p>
          <a:p>
            <a:pPr marL="0" lvl="0" indent="0" algn="l" rtl="0">
              <a:lnSpc>
                <a:spcPct val="155000"/>
              </a:lnSpc>
              <a:spcBef>
                <a:spcPts val="0"/>
              </a:spcBef>
              <a:spcAft>
                <a:spcPts val="0"/>
              </a:spcAft>
              <a:buNone/>
            </a:pPr>
            <a:r>
              <a:rPr lang="en" sz="600"/>
              <a:t>Destructor (Free memory of DA)</a:t>
            </a:r>
            <a:endParaRPr sz="600"/>
          </a:p>
          <a:p>
            <a:pPr marL="0" lvl="0" indent="0" algn="l" rtl="0">
              <a:lnSpc>
                <a:spcPct val="155000"/>
              </a:lnSpc>
              <a:spcBef>
                <a:spcPts val="0"/>
              </a:spcBef>
              <a:spcAft>
                <a:spcPts val="0"/>
              </a:spcAft>
              <a:buNone/>
            </a:pPr>
            <a:endParaRPr sz="600"/>
          </a:p>
          <a:p>
            <a:pPr marL="0" lvl="0" indent="0" algn="l" rtl="0">
              <a:lnSpc>
                <a:spcPct val="155000"/>
              </a:lnSpc>
              <a:spcBef>
                <a:spcPts val="0"/>
              </a:spcBef>
              <a:spcAft>
                <a:spcPts val="0"/>
              </a:spcAft>
              <a:buNone/>
            </a:pPr>
            <a:r>
              <a:rPr lang="en" sz="600"/>
              <a:t>Initialize</a:t>
            </a:r>
            <a:endParaRPr sz="600"/>
          </a:p>
          <a:p>
            <a:pPr marL="0" lvl="0" indent="0" algn="l" rtl="0">
              <a:lnSpc>
                <a:spcPct val="155000"/>
              </a:lnSpc>
              <a:spcBef>
                <a:spcPts val="0"/>
              </a:spcBef>
              <a:spcAft>
                <a:spcPts val="0"/>
              </a:spcAft>
              <a:buNone/>
            </a:pPr>
            <a:r>
              <a:rPr lang="en" sz="600"/>
              <a:t>Display results of groups (Menu 3)</a:t>
            </a:r>
            <a:endParaRPr sz="600"/>
          </a:p>
          <a:p>
            <a:pPr marL="0" lvl="0" indent="0" algn="l" rtl="0">
              <a:lnSpc>
                <a:spcPct val="155000"/>
              </a:lnSpc>
              <a:spcBef>
                <a:spcPts val="0"/>
              </a:spcBef>
              <a:spcAft>
                <a:spcPts val="0"/>
              </a:spcAft>
              <a:buNone/>
            </a:pPr>
            <a:r>
              <a:rPr lang="en" sz="600"/>
              <a:t>Display result of one stock (Menu 2)</a:t>
            </a:r>
            <a:endParaRPr sz="600"/>
          </a:p>
          <a:p>
            <a:pPr marL="0" lvl="0" indent="0" algn="l" rtl="0">
              <a:lnSpc>
                <a:spcPct val="155000"/>
              </a:lnSpc>
              <a:spcBef>
                <a:spcPts val="0"/>
              </a:spcBef>
              <a:spcAft>
                <a:spcPts val="0"/>
              </a:spcAft>
              <a:buNone/>
            </a:pPr>
            <a:r>
              <a:rPr lang="en" sz="600"/>
              <a:t>Graph with gnuplot (Menu 4)</a:t>
            </a:r>
            <a:endParaRPr sz="600"/>
          </a:p>
          <a:p>
            <a:pPr marL="0" lvl="0" indent="0" algn="l" rtl="0">
              <a:lnSpc>
                <a:spcPct val="155000"/>
              </a:lnSpc>
              <a:spcBef>
                <a:spcPts val="0"/>
              </a:spcBef>
              <a:spcAft>
                <a:spcPts val="0"/>
              </a:spcAft>
              <a:buNone/>
            </a:pPr>
            <a:r>
              <a:rPr lang="en" sz="600"/>
              <a:t>Check whether the market is created</a:t>
            </a:r>
            <a:endParaRPr sz="600"/>
          </a:p>
          <a:p>
            <a:pPr marL="0" lvl="0" indent="0" algn="l" rtl="0">
              <a:lnSpc>
                <a:spcPct val="155000"/>
              </a:lnSpc>
              <a:spcBef>
                <a:spcPts val="0"/>
              </a:spcBef>
              <a:spcAft>
                <a:spcPts val="0"/>
              </a:spcAft>
              <a:buNone/>
            </a:pPr>
            <a:r>
              <a:rPr lang="en" sz="600"/>
              <a:t>Clear memory in case of </a:t>
            </a:r>
            <a:endParaRPr sz="600"/>
          </a:p>
          <a:p>
            <a:pPr marL="0" lvl="0" indent="0" algn="l" rtl="0">
              <a:lnSpc>
                <a:spcPct val="155000"/>
              </a:lnSpc>
              <a:spcBef>
                <a:spcPts val="0"/>
              </a:spcBef>
              <a:spcAft>
                <a:spcPts val="0"/>
              </a:spcAft>
              <a:buNone/>
            </a:pPr>
            <a:endParaRPr sz="600"/>
          </a:p>
          <a:p>
            <a:pPr marL="0" lvl="0" indent="0" algn="l" rtl="0">
              <a:lnSpc>
                <a:spcPct val="155000"/>
              </a:lnSpc>
              <a:spcBef>
                <a:spcPts val="0"/>
              </a:spcBef>
              <a:spcAft>
                <a:spcPts val="0"/>
              </a:spcAft>
              <a:buNone/>
            </a:pPr>
            <a:r>
              <a:rPr lang="en" sz="600"/>
              <a:t>Read from symbol file</a:t>
            </a:r>
            <a:endParaRPr sz="600"/>
          </a:p>
          <a:p>
            <a:pPr marL="0" lvl="0" indent="0" algn="l" rtl="0">
              <a:lnSpc>
                <a:spcPct val="155000"/>
              </a:lnSpc>
              <a:spcBef>
                <a:spcPts val="0"/>
              </a:spcBef>
              <a:spcAft>
                <a:spcPts val="0"/>
              </a:spcAft>
              <a:buNone/>
            </a:pPr>
            <a:r>
              <a:rPr lang="en" sz="600"/>
              <a:t>Read from earring file</a:t>
            </a:r>
            <a:endParaRPr sz="600"/>
          </a:p>
          <a:p>
            <a:pPr marL="0" lvl="0" indent="0" algn="l" rtl="0">
              <a:lnSpc>
                <a:spcPct val="155000"/>
              </a:lnSpc>
              <a:spcBef>
                <a:spcPts val="0"/>
              </a:spcBef>
              <a:spcAft>
                <a:spcPts val="0"/>
              </a:spcAft>
              <a:buNone/>
            </a:pPr>
            <a:r>
              <a:rPr lang="en" sz="600"/>
              <a:t>Read from EOD with multi-thread</a:t>
            </a:r>
            <a:endParaRPr sz="600"/>
          </a:p>
          <a:p>
            <a:pPr marL="0" lvl="0" indent="0" algn="l" rtl="0">
              <a:lnSpc>
                <a:spcPct val="155000"/>
              </a:lnSpc>
              <a:spcBef>
                <a:spcPts val="0"/>
              </a:spcBef>
              <a:spcAft>
                <a:spcPts val="0"/>
              </a:spcAft>
              <a:buNone/>
            </a:pPr>
            <a:r>
              <a:rPr lang="en" sz="600"/>
              <a:t>Set up the multi-thread task</a:t>
            </a:r>
            <a:endParaRPr sz="600"/>
          </a:p>
          <a:p>
            <a:pPr marL="0" lvl="0" indent="0" algn="l" rtl="0">
              <a:lnSpc>
                <a:spcPct val="155000"/>
              </a:lnSpc>
              <a:spcBef>
                <a:spcPts val="0"/>
              </a:spcBef>
              <a:spcAft>
                <a:spcPts val="0"/>
              </a:spcAft>
              <a:buNone/>
            </a:pPr>
            <a:r>
              <a:rPr lang="en" sz="600"/>
              <a:t>Add stock by creating pointers</a:t>
            </a:r>
            <a:endParaRPr sz="600"/>
          </a:p>
          <a:p>
            <a:pPr marL="0" lvl="0" indent="0" algn="l" rtl="0">
              <a:lnSpc>
                <a:spcPct val="155000"/>
              </a:lnSpc>
              <a:spcBef>
                <a:spcPts val="0"/>
              </a:spcBef>
              <a:spcAft>
                <a:spcPts val="0"/>
              </a:spcAft>
              <a:buNone/>
            </a:pPr>
            <a:r>
              <a:rPr lang="en" sz="600"/>
              <a:t>Set N for the market</a:t>
            </a:r>
            <a:endParaRPr sz="600"/>
          </a:p>
          <a:p>
            <a:pPr marL="0" lvl="0" indent="0" algn="l" rtl="0">
              <a:lnSpc>
                <a:spcPct val="155000"/>
              </a:lnSpc>
              <a:spcBef>
                <a:spcPts val="0"/>
              </a:spcBef>
              <a:spcAft>
                <a:spcPts val="0"/>
              </a:spcAft>
              <a:buNone/>
            </a:pPr>
            <a:r>
              <a:rPr lang="en" sz="600"/>
              <a:t>Sort and group qualified stocks</a:t>
            </a:r>
            <a:endParaRPr sz="600"/>
          </a:p>
          <a:p>
            <a:pPr marL="0" lvl="0" indent="0" algn="l" rtl="0">
              <a:lnSpc>
                <a:spcPct val="155000"/>
              </a:lnSpc>
              <a:spcBef>
                <a:spcPts val="0"/>
              </a:spcBef>
              <a:spcAft>
                <a:spcPts val="0"/>
              </a:spcAft>
              <a:buNone/>
            </a:pPr>
            <a:r>
              <a:rPr lang="en" sz="600"/>
              <a:t>Invoke math calculation</a:t>
            </a:r>
            <a:endParaRPr sz="600"/>
          </a:p>
          <a:p>
            <a:pPr marL="0" lvl="0" indent="0" algn="l" rtl="0">
              <a:lnSpc>
                <a:spcPct val="155000"/>
              </a:lnSpc>
              <a:spcBef>
                <a:spcPts val="0"/>
              </a:spcBef>
              <a:spcAft>
                <a:spcPts val="0"/>
              </a:spcAft>
              <a:buNone/>
            </a:pPr>
            <a:r>
              <a:rPr lang="en" sz="600"/>
              <a:t>Check completeness</a:t>
            </a:r>
            <a:endParaRPr sz="600"/>
          </a:p>
          <a:p>
            <a:pPr marL="0" lvl="0" indent="0" algn="l" rtl="0">
              <a:lnSpc>
                <a:spcPct val="135000"/>
              </a:lnSpc>
              <a:spcBef>
                <a:spcPts val="0"/>
              </a:spcBef>
              <a:spcAft>
                <a:spcPts val="0"/>
              </a:spcAft>
              <a:buNone/>
            </a:pPr>
            <a:endParaRPr sz="600"/>
          </a:p>
        </p:txBody>
      </p:sp>
      <p:pic>
        <p:nvPicPr>
          <p:cNvPr id="206" name="Google Shape;206;p39"/>
          <p:cNvPicPr preferRelativeResize="0"/>
          <p:nvPr/>
        </p:nvPicPr>
        <p:blipFill>
          <a:blip r:embed="rId3">
            <a:alphaModFix/>
          </a:blip>
          <a:stretch>
            <a:fillRect/>
          </a:stretch>
        </p:blipFill>
        <p:spPr>
          <a:xfrm>
            <a:off x="4452825" y="1017725"/>
            <a:ext cx="2107850" cy="4023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0"/>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Independent Functions</a:t>
            </a:r>
            <a:endParaRPr/>
          </a:p>
        </p:txBody>
      </p:sp>
      <p:sp>
        <p:nvSpPr>
          <p:cNvPr id="212" name="Google Shape;212;p40"/>
          <p:cNvSpPr txBox="1"/>
          <p:nvPr/>
        </p:nvSpPr>
        <p:spPr>
          <a:xfrm>
            <a:off x="2975250" y="3433900"/>
            <a:ext cx="31935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Char char="●"/>
            </a:pPr>
            <a:r>
              <a:rPr lang="en"/>
              <a:t>Convert strings into Date</a:t>
            </a:r>
            <a:endParaRPr/>
          </a:p>
          <a:p>
            <a:pPr marL="457200" lvl="0" indent="-317500" algn="l" rtl="0">
              <a:lnSpc>
                <a:spcPct val="150000"/>
              </a:lnSpc>
              <a:spcBef>
                <a:spcPts val="0"/>
              </a:spcBef>
              <a:spcAft>
                <a:spcPts val="0"/>
              </a:spcAft>
              <a:buSzPts val="1400"/>
              <a:buChar char="●"/>
            </a:pPr>
            <a:r>
              <a:rPr lang="en"/>
              <a:t>Catch data from EOD (lcurl)</a:t>
            </a:r>
            <a:endParaRPr/>
          </a:p>
        </p:txBody>
      </p:sp>
      <p:pic>
        <p:nvPicPr>
          <p:cNvPr id="213" name="Google Shape;213;p40"/>
          <p:cNvPicPr preferRelativeResize="0"/>
          <p:nvPr/>
        </p:nvPicPr>
        <p:blipFill>
          <a:blip r:embed="rId3">
            <a:alphaModFix/>
          </a:blip>
          <a:stretch>
            <a:fillRect/>
          </a:stretch>
        </p:blipFill>
        <p:spPr>
          <a:xfrm>
            <a:off x="847775" y="1224175"/>
            <a:ext cx="7448461" cy="2111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1"/>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TimeSeries</a:t>
            </a:r>
            <a:endParaRPr/>
          </a:p>
        </p:txBody>
      </p:sp>
      <p:sp>
        <p:nvSpPr>
          <p:cNvPr id="219" name="Google Shape;219;p41"/>
          <p:cNvSpPr txBox="1"/>
          <p:nvPr/>
        </p:nvSpPr>
        <p:spPr>
          <a:xfrm>
            <a:off x="6728200" y="1988150"/>
            <a:ext cx="1923000" cy="2216400"/>
          </a:xfrm>
          <a:prstGeom prst="rect">
            <a:avLst/>
          </a:prstGeom>
          <a:noFill/>
          <a:ln>
            <a:noFill/>
          </a:ln>
        </p:spPr>
        <p:txBody>
          <a:bodyPr spcFirstLastPara="1" wrap="square" lIns="91425" tIns="91425" rIns="91425" bIns="91425" anchor="t" anchorCtr="0">
            <a:spAutoFit/>
          </a:bodyPr>
          <a:lstStyle/>
          <a:p>
            <a:pPr marL="0" lvl="0" indent="0" algn="l" rtl="0">
              <a:lnSpc>
                <a:spcPct val="175000"/>
              </a:lnSpc>
              <a:spcBef>
                <a:spcPts val="0"/>
              </a:spcBef>
              <a:spcAft>
                <a:spcPts val="0"/>
              </a:spcAft>
              <a:buNone/>
            </a:pPr>
            <a:r>
              <a:rPr lang="en" sz="600"/>
              <a:t>Constructor</a:t>
            </a:r>
            <a:endParaRPr sz="600"/>
          </a:p>
          <a:p>
            <a:pPr marL="0" lvl="0" indent="0" algn="l" rtl="0">
              <a:lnSpc>
                <a:spcPct val="175000"/>
              </a:lnSpc>
              <a:spcBef>
                <a:spcPts val="0"/>
              </a:spcBef>
              <a:spcAft>
                <a:spcPts val="0"/>
              </a:spcAft>
              <a:buNone/>
            </a:pPr>
            <a:r>
              <a:rPr lang="en" sz="600"/>
              <a:t>Constructor (Copy)</a:t>
            </a:r>
            <a:endParaRPr sz="600"/>
          </a:p>
          <a:p>
            <a:pPr marL="0" lvl="0" indent="0" algn="l" rtl="0">
              <a:lnSpc>
                <a:spcPct val="175000"/>
              </a:lnSpc>
              <a:spcBef>
                <a:spcPts val="0"/>
              </a:spcBef>
              <a:spcAft>
                <a:spcPts val="0"/>
              </a:spcAft>
              <a:buNone/>
            </a:pPr>
            <a:r>
              <a:rPr lang="en" sz="600"/>
              <a:t>Clear the existing map</a:t>
            </a:r>
            <a:endParaRPr sz="600"/>
          </a:p>
          <a:p>
            <a:pPr marL="0" lvl="0" indent="0" algn="l" rtl="0">
              <a:lnSpc>
                <a:spcPct val="175000"/>
              </a:lnSpc>
              <a:spcBef>
                <a:spcPts val="0"/>
              </a:spcBef>
              <a:spcAft>
                <a:spcPts val="0"/>
              </a:spcAft>
              <a:buNone/>
            </a:pPr>
            <a:r>
              <a:rPr lang="en" sz="600"/>
              <a:t>Return the first date stored in the map</a:t>
            </a:r>
            <a:endParaRPr sz="600"/>
          </a:p>
          <a:p>
            <a:pPr marL="0" lvl="0" indent="0" algn="l" rtl="0">
              <a:lnSpc>
                <a:spcPct val="175000"/>
              </a:lnSpc>
              <a:spcBef>
                <a:spcPts val="0"/>
              </a:spcBef>
              <a:spcAft>
                <a:spcPts val="0"/>
              </a:spcAft>
              <a:buNone/>
            </a:pPr>
            <a:r>
              <a:rPr lang="en" sz="600"/>
              <a:t>Return the last date stored in the map</a:t>
            </a:r>
            <a:endParaRPr sz="600"/>
          </a:p>
          <a:p>
            <a:pPr marL="0" lvl="0" indent="0" algn="l" rtl="0">
              <a:lnSpc>
                <a:spcPct val="175000"/>
              </a:lnSpc>
              <a:spcBef>
                <a:spcPts val="0"/>
              </a:spcBef>
              <a:spcAft>
                <a:spcPts val="0"/>
              </a:spcAft>
              <a:buNone/>
            </a:pPr>
            <a:r>
              <a:rPr lang="en" sz="600"/>
              <a:t>Trim the TimeSeries to ensure the length</a:t>
            </a:r>
            <a:endParaRPr sz="600"/>
          </a:p>
          <a:p>
            <a:pPr marL="0" lvl="0" indent="0" algn="l" rtl="0">
              <a:lnSpc>
                <a:spcPct val="175000"/>
              </a:lnSpc>
              <a:spcBef>
                <a:spcPts val="0"/>
              </a:spcBef>
              <a:spcAft>
                <a:spcPts val="0"/>
              </a:spcAft>
              <a:buNone/>
            </a:pPr>
            <a:r>
              <a:rPr lang="en" sz="600"/>
              <a:t>Create a TimeSeries of returns according to prices</a:t>
            </a:r>
            <a:endParaRPr sz="600"/>
          </a:p>
          <a:p>
            <a:pPr marL="0" lvl="0" indent="0" algn="l" rtl="0">
              <a:lnSpc>
                <a:spcPct val="175000"/>
              </a:lnSpc>
              <a:spcBef>
                <a:spcPts val="0"/>
              </a:spcBef>
              <a:spcAft>
                <a:spcPts val="0"/>
              </a:spcAft>
              <a:buNone/>
            </a:pPr>
            <a:r>
              <a:rPr lang="en" sz="600"/>
              <a:t>Calculate AR using input benchmark</a:t>
            </a:r>
            <a:endParaRPr sz="600"/>
          </a:p>
          <a:p>
            <a:pPr marL="0" lvl="0" indent="0" algn="l" rtl="0">
              <a:lnSpc>
                <a:spcPct val="175000"/>
              </a:lnSpc>
              <a:spcBef>
                <a:spcPts val="0"/>
              </a:spcBef>
              <a:spcAft>
                <a:spcPts val="0"/>
              </a:spcAft>
              <a:buNone/>
            </a:pPr>
            <a:r>
              <a:rPr lang="en" sz="600"/>
              <a:t>Calculate CDR according to prices</a:t>
            </a:r>
            <a:endParaRPr sz="600"/>
          </a:p>
          <a:p>
            <a:pPr marL="0" lvl="0" indent="0" algn="l" rtl="0">
              <a:lnSpc>
                <a:spcPct val="175000"/>
              </a:lnSpc>
              <a:spcBef>
                <a:spcPts val="0"/>
              </a:spcBef>
              <a:spcAft>
                <a:spcPts val="0"/>
              </a:spcAft>
              <a:buNone/>
            </a:pPr>
            <a:r>
              <a:rPr lang="en" sz="600"/>
              <a:t>Check whether the date is in the map</a:t>
            </a:r>
            <a:endParaRPr sz="600"/>
          </a:p>
          <a:p>
            <a:pPr marL="0" lvl="0" indent="0" algn="l" rtl="0">
              <a:lnSpc>
                <a:spcPct val="175000"/>
              </a:lnSpc>
              <a:spcBef>
                <a:spcPts val="0"/>
              </a:spcBef>
              <a:spcAft>
                <a:spcPts val="0"/>
              </a:spcAft>
              <a:buNone/>
            </a:pPr>
            <a:r>
              <a:rPr lang="en" sz="600"/>
              <a:t>Return the size of the map</a:t>
            </a:r>
            <a:endParaRPr sz="600"/>
          </a:p>
          <a:p>
            <a:pPr marL="0" lvl="0" indent="0" algn="l" rtl="0">
              <a:lnSpc>
                <a:spcPct val="175000"/>
              </a:lnSpc>
              <a:spcBef>
                <a:spcPts val="0"/>
              </a:spcBef>
              <a:spcAft>
                <a:spcPts val="0"/>
              </a:spcAft>
              <a:buNone/>
            </a:pPr>
            <a:r>
              <a:rPr lang="en" sz="600"/>
              <a:t>Display dates and corresponding prices and CDRs</a:t>
            </a:r>
            <a:endParaRPr sz="600"/>
          </a:p>
          <a:p>
            <a:pPr marL="0" lvl="0" indent="0" algn="l" rtl="0">
              <a:lnSpc>
                <a:spcPct val="175000"/>
              </a:lnSpc>
              <a:spcBef>
                <a:spcPts val="0"/>
              </a:spcBef>
              <a:spcAft>
                <a:spcPts val="0"/>
              </a:spcAft>
              <a:buNone/>
            </a:pPr>
            <a:r>
              <a:rPr lang="en" sz="600"/>
              <a:t>Operator to access a specific key </a:t>
            </a:r>
            <a:endParaRPr sz="600"/>
          </a:p>
        </p:txBody>
      </p:sp>
      <p:sp>
        <p:nvSpPr>
          <p:cNvPr id="220" name="Google Shape;220;p41"/>
          <p:cNvSpPr txBox="1"/>
          <p:nvPr/>
        </p:nvSpPr>
        <p:spPr>
          <a:xfrm>
            <a:off x="311700" y="1459025"/>
            <a:ext cx="3913200" cy="1200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200"/>
              <a:t>Data Structure</a:t>
            </a:r>
            <a:endParaRPr sz="1200"/>
          </a:p>
          <a:p>
            <a:pPr marL="457200" lvl="0" indent="-304800" algn="l" rtl="0">
              <a:lnSpc>
                <a:spcPct val="150000"/>
              </a:lnSpc>
              <a:spcBef>
                <a:spcPts val="0"/>
              </a:spcBef>
              <a:spcAft>
                <a:spcPts val="0"/>
              </a:spcAft>
              <a:buSzPts val="1200"/>
              <a:buChar char="●"/>
            </a:pPr>
            <a:r>
              <a:rPr lang="en" sz="1200"/>
              <a:t>Store the value using map&lt;Date, double&gt;</a:t>
            </a:r>
            <a:endParaRPr sz="1200"/>
          </a:p>
          <a:p>
            <a:pPr marL="457200" lvl="0" indent="-304800" algn="l" rtl="0">
              <a:lnSpc>
                <a:spcPct val="150000"/>
              </a:lnSpc>
              <a:spcBef>
                <a:spcPts val="0"/>
              </a:spcBef>
              <a:spcAft>
                <a:spcPts val="0"/>
              </a:spcAft>
              <a:buSzPts val="1200"/>
              <a:buChar char="●"/>
            </a:pPr>
            <a:r>
              <a:rPr lang="en" sz="1200"/>
              <a:t>Calculate abnormal returns</a:t>
            </a:r>
            <a:endParaRPr sz="1200"/>
          </a:p>
          <a:p>
            <a:pPr marL="457200" lvl="0" indent="-304800" algn="l" rtl="0">
              <a:lnSpc>
                <a:spcPct val="150000"/>
              </a:lnSpc>
              <a:spcBef>
                <a:spcPts val="0"/>
              </a:spcBef>
              <a:spcAft>
                <a:spcPts val="0"/>
              </a:spcAft>
              <a:buSzPts val="1200"/>
              <a:buChar char="●"/>
            </a:pPr>
            <a:r>
              <a:rPr lang="en" sz="1200"/>
              <a:t>Calculate cumulative returns  </a:t>
            </a:r>
            <a:endParaRPr sz="1200"/>
          </a:p>
        </p:txBody>
      </p:sp>
      <p:pic>
        <p:nvPicPr>
          <p:cNvPr id="221" name="Google Shape;221;p41"/>
          <p:cNvPicPr preferRelativeResize="0"/>
          <p:nvPr/>
        </p:nvPicPr>
        <p:blipFill>
          <a:blip r:embed="rId3">
            <a:alphaModFix/>
          </a:blip>
          <a:stretch>
            <a:fillRect/>
          </a:stretch>
        </p:blipFill>
        <p:spPr>
          <a:xfrm>
            <a:off x="4377300" y="1170125"/>
            <a:ext cx="2350898" cy="360063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42"/>
          <p:cNvPicPr preferRelativeResize="0"/>
          <p:nvPr/>
        </p:nvPicPr>
        <p:blipFill>
          <a:blip r:embed="rId3">
            <a:alphaModFix/>
          </a:blip>
          <a:stretch>
            <a:fillRect/>
          </a:stretch>
        </p:blipFill>
        <p:spPr>
          <a:xfrm>
            <a:off x="738523" y="1255450"/>
            <a:ext cx="2470176" cy="3107150"/>
          </a:xfrm>
          <a:prstGeom prst="rect">
            <a:avLst/>
          </a:prstGeom>
          <a:noFill/>
          <a:ln>
            <a:noFill/>
          </a:ln>
        </p:spPr>
      </p:pic>
      <p:sp>
        <p:nvSpPr>
          <p:cNvPr id="227" name="Google Shape;227;p42"/>
          <p:cNvSpPr txBox="1">
            <a:spLocks noGrp="1"/>
          </p:cNvSpPr>
          <p:nvPr>
            <p:ph type="title"/>
          </p:nvPr>
        </p:nvSpPr>
        <p:spPr>
          <a:xfrm>
            <a:off x="311700" y="445025"/>
            <a:ext cx="84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Date</a:t>
            </a:r>
            <a:endParaRPr/>
          </a:p>
        </p:txBody>
      </p:sp>
      <p:sp>
        <p:nvSpPr>
          <p:cNvPr id="228" name="Google Shape;228;p42"/>
          <p:cNvSpPr txBox="1"/>
          <p:nvPr/>
        </p:nvSpPr>
        <p:spPr>
          <a:xfrm>
            <a:off x="4118300" y="2256200"/>
            <a:ext cx="3023400" cy="2235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solidFill>
                  <a:srgbClr val="1C464A"/>
                </a:solidFill>
                <a:highlight>
                  <a:srgbClr val="FFFFFF"/>
                </a:highlight>
              </a:rPr>
              <a:t>Date</a:t>
            </a:r>
            <a:r>
              <a:rPr lang="en" sz="900">
                <a:solidFill>
                  <a:srgbClr val="9B2393"/>
                </a:solidFill>
                <a:highlight>
                  <a:srgbClr val="FFFFFF"/>
                </a:highlight>
              </a:rPr>
              <a:t> </a:t>
            </a:r>
            <a:r>
              <a:rPr lang="en" sz="900">
                <a:solidFill>
                  <a:srgbClr val="1C464A"/>
                </a:solidFill>
                <a:highlight>
                  <a:srgbClr val="FFFFFF"/>
                </a:highlight>
              </a:rPr>
              <a:t>Date</a:t>
            </a:r>
            <a:r>
              <a:rPr lang="en" sz="900">
                <a:solidFill>
                  <a:srgbClr val="9B2393"/>
                </a:solidFill>
                <a:highlight>
                  <a:srgbClr val="FFFFFF"/>
                </a:highlight>
              </a:rPr>
              <a:t>::</a:t>
            </a:r>
            <a:r>
              <a:rPr lang="en" sz="900" b="1">
                <a:solidFill>
                  <a:srgbClr val="9B2393"/>
                </a:solidFill>
                <a:highlight>
                  <a:srgbClr val="FFFFFF"/>
                </a:highlight>
              </a:rPr>
              <a:t>operator</a:t>
            </a:r>
            <a:r>
              <a:rPr lang="en" sz="900">
                <a:solidFill>
                  <a:srgbClr val="9B2393"/>
                </a:solidFill>
                <a:highlight>
                  <a:srgbClr val="FFFFFF"/>
                </a:highlight>
              </a:rPr>
              <a:t>+(</a:t>
            </a:r>
            <a:r>
              <a:rPr lang="en" sz="900" b="1">
                <a:solidFill>
                  <a:srgbClr val="9B2393"/>
                </a:solidFill>
                <a:highlight>
                  <a:srgbClr val="FFFFFF"/>
                </a:highlight>
              </a:rPr>
              <a:t>int</a:t>
            </a:r>
            <a:r>
              <a:rPr lang="en" sz="900">
                <a:solidFill>
                  <a:srgbClr val="9B2393"/>
                </a:solidFill>
                <a:highlight>
                  <a:srgbClr val="FFFFFF"/>
                </a:highlight>
              </a:rPr>
              <a:t> days) </a:t>
            </a:r>
            <a:r>
              <a:rPr lang="en" sz="900" b="1">
                <a:solidFill>
                  <a:srgbClr val="9B2393"/>
                </a:solidFill>
                <a:highlight>
                  <a:srgbClr val="FFFFFF"/>
                </a:highlight>
              </a:rPr>
              <a:t>const</a:t>
            </a:r>
            <a:r>
              <a:rPr lang="en" sz="900">
                <a:solidFill>
                  <a:srgbClr val="9B2393"/>
                </a:solidFill>
                <a:highlight>
                  <a:srgbClr val="FFFFFF"/>
                </a:highlight>
              </a:rPr>
              <a:t>{</a:t>
            </a:r>
            <a:endParaRPr sz="900">
              <a:solidFill>
                <a:srgbClr val="9B2393"/>
              </a:solidFill>
              <a:highlight>
                <a:srgbClr val="FFFFFF"/>
              </a:highlight>
            </a:endParaRPr>
          </a:p>
          <a:p>
            <a:pPr marL="0" lvl="0" indent="0" algn="l" rtl="0">
              <a:lnSpc>
                <a:spcPct val="115000"/>
              </a:lnSpc>
              <a:spcBef>
                <a:spcPts val="0"/>
              </a:spcBef>
              <a:spcAft>
                <a:spcPts val="0"/>
              </a:spcAft>
              <a:buNone/>
            </a:pPr>
            <a:r>
              <a:rPr lang="en" sz="900">
                <a:highlight>
                  <a:srgbClr val="FFFFFF"/>
                </a:highlight>
              </a:rPr>
              <a:t>        </a:t>
            </a:r>
            <a:r>
              <a:rPr lang="en" sz="900">
                <a:solidFill>
                  <a:srgbClr val="1C464A"/>
                </a:solidFill>
                <a:highlight>
                  <a:srgbClr val="FFFFFF"/>
                </a:highlight>
              </a:rPr>
              <a:t>Date</a:t>
            </a:r>
            <a:r>
              <a:rPr lang="en" sz="900">
                <a:highlight>
                  <a:srgbClr val="FFFFFF"/>
                </a:highlight>
              </a:rPr>
              <a:t> ret = *</a:t>
            </a:r>
            <a:r>
              <a:rPr lang="en" sz="900" b="1">
                <a:solidFill>
                  <a:srgbClr val="9B2393"/>
                </a:solidFill>
                <a:highlight>
                  <a:srgbClr val="FFFFFF"/>
                </a:highlight>
              </a:rPr>
              <a:t>this</a:t>
            </a:r>
            <a:r>
              <a:rPr lang="en" sz="900">
                <a:highlight>
                  <a:srgbClr val="FFFFFF"/>
                </a:highlight>
              </a:rPr>
              <a:t>;</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ret.</a:t>
            </a:r>
            <a:r>
              <a:rPr lang="en" sz="900">
                <a:solidFill>
                  <a:srgbClr val="326D74"/>
                </a:solidFill>
                <a:highlight>
                  <a:srgbClr val="FFFFFF"/>
                </a:highlight>
              </a:rPr>
              <a:t>day</a:t>
            </a:r>
            <a:r>
              <a:rPr lang="en" sz="900">
                <a:highlight>
                  <a:srgbClr val="FFFFFF"/>
                </a:highlight>
              </a:rPr>
              <a:t> += days;</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r>
              <a:rPr lang="en" sz="900" b="1">
                <a:solidFill>
                  <a:srgbClr val="9B2393"/>
                </a:solidFill>
                <a:highlight>
                  <a:srgbClr val="FFFFFF"/>
                </a:highlight>
              </a:rPr>
              <a:t>int</a:t>
            </a:r>
            <a:r>
              <a:rPr lang="en" sz="900">
                <a:highlight>
                  <a:srgbClr val="FFFFFF"/>
                </a:highlight>
              </a:rPr>
              <a:t> curr_leap = </a:t>
            </a:r>
            <a:r>
              <a:rPr lang="en" sz="900">
                <a:solidFill>
                  <a:srgbClr val="326D74"/>
                </a:solidFill>
                <a:highlight>
                  <a:srgbClr val="FFFFFF"/>
                </a:highlight>
              </a:rPr>
              <a:t>leap</a:t>
            </a:r>
            <a:r>
              <a:rPr lang="en" sz="900">
                <a:highlight>
                  <a:srgbClr val="FFFFFF"/>
                </a:highlight>
              </a:rPr>
              <a:t>(ret.</a:t>
            </a:r>
            <a:r>
              <a:rPr lang="en" sz="900">
                <a:solidFill>
                  <a:srgbClr val="326D74"/>
                </a:solidFill>
                <a:highlight>
                  <a:srgbClr val="FFFFFF"/>
                </a:highlight>
              </a:rPr>
              <a:t>year</a:t>
            </a:r>
            <a:r>
              <a:rPr lang="en" sz="900">
                <a:highlight>
                  <a:srgbClr val="FFFFFF"/>
                </a:highlight>
              </a:rPr>
              <a:t>) ? </a:t>
            </a:r>
            <a:r>
              <a:rPr lang="en" sz="900">
                <a:solidFill>
                  <a:srgbClr val="1C00CF"/>
                </a:solidFill>
                <a:highlight>
                  <a:srgbClr val="FFFFFF"/>
                </a:highlight>
              </a:rPr>
              <a:t>1</a:t>
            </a:r>
            <a:r>
              <a:rPr lang="en" sz="900">
                <a:highlight>
                  <a:srgbClr val="FFFFFF"/>
                </a:highlight>
              </a:rPr>
              <a:t>:</a:t>
            </a:r>
            <a:r>
              <a:rPr lang="en" sz="900">
                <a:solidFill>
                  <a:srgbClr val="1C00CF"/>
                </a:solidFill>
                <a:highlight>
                  <a:srgbClr val="FFFFFF"/>
                </a:highlight>
              </a:rPr>
              <a:t>0</a:t>
            </a:r>
            <a:r>
              <a:rPr lang="en" sz="900">
                <a:highlight>
                  <a:srgbClr val="FFFFFF"/>
                </a:highlight>
              </a:rPr>
              <a:t>;</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r>
              <a:rPr lang="en" sz="900" b="1">
                <a:solidFill>
                  <a:srgbClr val="9B2393"/>
                </a:solidFill>
                <a:highlight>
                  <a:srgbClr val="FFFFFF"/>
                </a:highlight>
              </a:rPr>
              <a:t>while</a:t>
            </a:r>
            <a:r>
              <a:rPr lang="en" sz="900">
                <a:highlight>
                  <a:srgbClr val="FFFFFF"/>
                </a:highlight>
              </a:rPr>
              <a:t>(ret.</a:t>
            </a:r>
            <a:r>
              <a:rPr lang="en" sz="900">
                <a:solidFill>
                  <a:srgbClr val="326D74"/>
                </a:solidFill>
                <a:highlight>
                  <a:srgbClr val="FFFFFF"/>
                </a:highlight>
              </a:rPr>
              <a:t>day</a:t>
            </a:r>
            <a:r>
              <a:rPr lang="en" sz="900">
                <a:highlight>
                  <a:srgbClr val="FFFFFF"/>
                </a:highlight>
              </a:rPr>
              <a:t> &gt; </a:t>
            </a:r>
            <a:r>
              <a:rPr lang="en" sz="900">
                <a:solidFill>
                  <a:srgbClr val="326D74"/>
                </a:solidFill>
                <a:highlight>
                  <a:srgbClr val="FFFFFF"/>
                </a:highlight>
              </a:rPr>
              <a:t>mdays</a:t>
            </a:r>
            <a:r>
              <a:rPr lang="en" sz="900">
                <a:highlight>
                  <a:srgbClr val="FFFFFF"/>
                </a:highlight>
              </a:rPr>
              <a:t>[curr_leap][ret.</a:t>
            </a:r>
            <a:r>
              <a:rPr lang="en" sz="900">
                <a:solidFill>
                  <a:srgbClr val="326D74"/>
                </a:solidFill>
                <a:highlight>
                  <a:srgbClr val="FFFFFF"/>
                </a:highlight>
              </a:rPr>
              <a:t>month</a:t>
            </a:r>
            <a:r>
              <a:rPr lang="en" sz="900">
                <a:highlight>
                  <a:srgbClr val="FFFFFF"/>
                </a:highlight>
              </a:rPr>
              <a:t>-</a:t>
            </a:r>
            <a:r>
              <a:rPr lang="en" sz="900">
                <a:solidFill>
                  <a:srgbClr val="1C00CF"/>
                </a:solidFill>
                <a:highlight>
                  <a:srgbClr val="FFFFFF"/>
                </a:highlight>
              </a:rPr>
              <a:t>1</a:t>
            </a:r>
            <a:r>
              <a:rPr lang="en" sz="900">
                <a:highlight>
                  <a:srgbClr val="FFFFFF"/>
                </a:highlight>
              </a:rPr>
              <a:t>]){</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ret.</a:t>
            </a:r>
            <a:r>
              <a:rPr lang="en" sz="900">
                <a:solidFill>
                  <a:srgbClr val="326D74"/>
                </a:solidFill>
                <a:highlight>
                  <a:srgbClr val="FFFFFF"/>
                </a:highlight>
              </a:rPr>
              <a:t>day</a:t>
            </a:r>
            <a:r>
              <a:rPr lang="en" sz="900">
                <a:highlight>
                  <a:srgbClr val="FFFFFF"/>
                </a:highlight>
              </a:rPr>
              <a:t>  -= </a:t>
            </a:r>
            <a:r>
              <a:rPr lang="en" sz="900">
                <a:solidFill>
                  <a:srgbClr val="326D74"/>
                </a:solidFill>
                <a:highlight>
                  <a:srgbClr val="FFFFFF"/>
                </a:highlight>
              </a:rPr>
              <a:t>mdays</a:t>
            </a:r>
            <a:r>
              <a:rPr lang="en" sz="900">
                <a:highlight>
                  <a:srgbClr val="FFFFFF"/>
                </a:highlight>
              </a:rPr>
              <a:t>[curr_leap][ret.</a:t>
            </a:r>
            <a:r>
              <a:rPr lang="en" sz="900">
                <a:solidFill>
                  <a:srgbClr val="326D74"/>
                </a:solidFill>
                <a:highlight>
                  <a:srgbClr val="FFFFFF"/>
                </a:highlight>
              </a:rPr>
              <a:t>month</a:t>
            </a:r>
            <a:r>
              <a:rPr lang="en" sz="900">
                <a:highlight>
                  <a:srgbClr val="FFFFFF"/>
                </a:highlight>
              </a:rPr>
              <a:t>-</a:t>
            </a:r>
            <a:r>
              <a:rPr lang="en" sz="900">
                <a:solidFill>
                  <a:srgbClr val="1C00CF"/>
                </a:solidFill>
                <a:highlight>
                  <a:srgbClr val="FFFFFF"/>
                </a:highlight>
              </a:rPr>
              <a:t>1</a:t>
            </a:r>
            <a:r>
              <a:rPr lang="en" sz="900">
                <a:highlight>
                  <a:srgbClr val="FFFFFF"/>
                </a:highlight>
              </a:rPr>
              <a:t>];</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ret.</a:t>
            </a:r>
            <a:r>
              <a:rPr lang="en" sz="900">
                <a:solidFill>
                  <a:srgbClr val="326D74"/>
                </a:solidFill>
                <a:highlight>
                  <a:srgbClr val="FFFFFF"/>
                </a:highlight>
              </a:rPr>
              <a:t>month</a:t>
            </a:r>
            <a:r>
              <a:rPr lang="en" sz="900">
                <a:highlight>
                  <a:srgbClr val="FFFFFF"/>
                </a:highlight>
              </a:rPr>
              <a:t>++;</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ret.</a:t>
            </a:r>
            <a:r>
              <a:rPr lang="en" sz="900">
                <a:solidFill>
                  <a:srgbClr val="326D74"/>
                </a:solidFill>
                <a:highlight>
                  <a:srgbClr val="FFFFFF"/>
                </a:highlight>
              </a:rPr>
              <a:t>year</a:t>
            </a:r>
            <a:r>
              <a:rPr lang="en" sz="900">
                <a:highlight>
                  <a:srgbClr val="FFFFFF"/>
                </a:highlight>
              </a:rPr>
              <a:t>+=(ret.</a:t>
            </a:r>
            <a:r>
              <a:rPr lang="en" sz="900">
                <a:solidFill>
                  <a:srgbClr val="326D74"/>
                </a:solidFill>
                <a:highlight>
                  <a:srgbClr val="FFFFFF"/>
                </a:highlight>
              </a:rPr>
              <a:t>month</a:t>
            </a:r>
            <a:r>
              <a:rPr lang="en" sz="900">
                <a:highlight>
                  <a:srgbClr val="FFFFFF"/>
                </a:highlight>
              </a:rPr>
              <a:t>-</a:t>
            </a:r>
            <a:r>
              <a:rPr lang="en" sz="900">
                <a:solidFill>
                  <a:srgbClr val="1C00CF"/>
                </a:solidFill>
                <a:highlight>
                  <a:srgbClr val="FFFFFF"/>
                </a:highlight>
              </a:rPr>
              <a:t>1</a:t>
            </a:r>
            <a:r>
              <a:rPr lang="en" sz="900">
                <a:highlight>
                  <a:srgbClr val="FFFFFF"/>
                </a:highlight>
              </a:rPr>
              <a:t>)/</a:t>
            </a:r>
            <a:r>
              <a:rPr lang="en" sz="900">
                <a:solidFill>
                  <a:srgbClr val="1C00CF"/>
                </a:solidFill>
                <a:highlight>
                  <a:srgbClr val="FFFFFF"/>
                </a:highlight>
              </a:rPr>
              <a:t>12</a:t>
            </a:r>
            <a:r>
              <a:rPr lang="en" sz="900">
                <a:highlight>
                  <a:srgbClr val="FFFFFF"/>
                </a:highlight>
              </a:rPr>
              <a:t>;</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ret.</a:t>
            </a:r>
            <a:r>
              <a:rPr lang="en" sz="900">
                <a:solidFill>
                  <a:srgbClr val="326D74"/>
                </a:solidFill>
                <a:highlight>
                  <a:srgbClr val="FFFFFF"/>
                </a:highlight>
              </a:rPr>
              <a:t>month</a:t>
            </a:r>
            <a:r>
              <a:rPr lang="en" sz="900">
                <a:highlight>
                  <a:srgbClr val="FFFFFF"/>
                </a:highlight>
              </a:rPr>
              <a:t> = (ret.</a:t>
            </a:r>
            <a:r>
              <a:rPr lang="en" sz="900">
                <a:solidFill>
                  <a:srgbClr val="326D74"/>
                </a:solidFill>
                <a:highlight>
                  <a:srgbClr val="FFFFFF"/>
                </a:highlight>
              </a:rPr>
              <a:t>month</a:t>
            </a:r>
            <a:r>
              <a:rPr lang="en" sz="900">
                <a:highlight>
                  <a:srgbClr val="FFFFFF"/>
                </a:highlight>
              </a:rPr>
              <a:t>-</a:t>
            </a:r>
            <a:r>
              <a:rPr lang="en" sz="900">
                <a:solidFill>
                  <a:srgbClr val="1C00CF"/>
                </a:solidFill>
                <a:highlight>
                  <a:srgbClr val="FFFFFF"/>
                </a:highlight>
              </a:rPr>
              <a:t>1</a:t>
            </a:r>
            <a:r>
              <a:rPr lang="en" sz="900">
                <a:highlight>
                  <a:srgbClr val="FFFFFF"/>
                </a:highlight>
              </a:rPr>
              <a:t>)%</a:t>
            </a:r>
            <a:r>
              <a:rPr lang="en" sz="900">
                <a:solidFill>
                  <a:srgbClr val="1C00CF"/>
                </a:solidFill>
                <a:highlight>
                  <a:srgbClr val="FFFFFF"/>
                </a:highlight>
              </a:rPr>
              <a:t>12</a:t>
            </a:r>
            <a:r>
              <a:rPr lang="en" sz="900">
                <a:highlight>
                  <a:srgbClr val="FFFFFF"/>
                </a:highlight>
              </a:rPr>
              <a:t>+</a:t>
            </a:r>
            <a:r>
              <a:rPr lang="en" sz="900">
                <a:solidFill>
                  <a:srgbClr val="1C00CF"/>
                </a:solidFill>
                <a:highlight>
                  <a:srgbClr val="FFFFFF"/>
                </a:highlight>
              </a:rPr>
              <a:t>1</a:t>
            </a:r>
            <a:r>
              <a:rPr lang="en" sz="900">
                <a:highlight>
                  <a:srgbClr val="FFFFFF"/>
                </a:highlight>
              </a:rPr>
              <a:t>;</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curr_leap = </a:t>
            </a:r>
            <a:r>
              <a:rPr lang="en" sz="900">
                <a:solidFill>
                  <a:srgbClr val="326D74"/>
                </a:solidFill>
                <a:highlight>
                  <a:srgbClr val="FFFFFF"/>
                </a:highlight>
              </a:rPr>
              <a:t>leap</a:t>
            </a:r>
            <a:r>
              <a:rPr lang="en" sz="900">
                <a:highlight>
                  <a:srgbClr val="FFFFFF"/>
                </a:highlight>
              </a:rPr>
              <a:t>(ret.</a:t>
            </a:r>
            <a:r>
              <a:rPr lang="en" sz="900">
                <a:solidFill>
                  <a:srgbClr val="326D74"/>
                </a:solidFill>
                <a:highlight>
                  <a:srgbClr val="FFFFFF"/>
                </a:highlight>
              </a:rPr>
              <a:t>year</a:t>
            </a:r>
            <a:r>
              <a:rPr lang="en" sz="900">
                <a:highlight>
                  <a:srgbClr val="FFFFFF"/>
                </a:highlight>
              </a:rPr>
              <a:t>);</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r>
              <a:rPr lang="en" sz="900" b="1">
                <a:solidFill>
                  <a:srgbClr val="9B2393"/>
                </a:solidFill>
                <a:highlight>
                  <a:srgbClr val="FFFFFF"/>
                </a:highlight>
              </a:rPr>
              <a:t>return</a:t>
            </a:r>
            <a:r>
              <a:rPr lang="en" sz="900">
                <a:highlight>
                  <a:srgbClr val="FFFFFF"/>
                </a:highlight>
              </a:rPr>
              <a:t> ret;    </a:t>
            </a:r>
            <a:endParaRPr sz="900">
              <a:highlight>
                <a:srgbClr val="FFFFFF"/>
              </a:highlight>
            </a:endParaRPr>
          </a:p>
          <a:p>
            <a:pPr marL="0" lvl="0" indent="0" algn="l" rtl="0">
              <a:lnSpc>
                <a:spcPct val="115000"/>
              </a:lnSpc>
              <a:spcBef>
                <a:spcPts val="0"/>
              </a:spcBef>
              <a:spcAft>
                <a:spcPts val="0"/>
              </a:spcAft>
              <a:buNone/>
            </a:pPr>
            <a:r>
              <a:rPr lang="en" sz="900">
                <a:highlight>
                  <a:srgbClr val="FFFFFF"/>
                </a:highlight>
              </a:rPr>
              <a:t>    }</a:t>
            </a:r>
            <a:endParaRPr>
              <a:latin typeface="Montserrat"/>
              <a:ea typeface="Montserrat"/>
              <a:cs typeface="Montserrat"/>
              <a:sym typeface="Montserrat"/>
            </a:endParaRPr>
          </a:p>
        </p:txBody>
      </p:sp>
      <p:cxnSp>
        <p:nvCxnSpPr>
          <p:cNvPr id="229" name="Google Shape;229;p42"/>
          <p:cNvCxnSpPr/>
          <p:nvPr/>
        </p:nvCxnSpPr>
        <p:spPr>
          <a:xfrm>
            <a:off x="2098400" y="3314550"/>
            <a:ext cx="2019900" cy="0"/>
          </a:xfrm>
          <a:prstGeom prst="straightConnector1">
            <a:avLst/>
          </a:prstGeom>
          <a:noFill/>
          <a:ln w="9525" cap="flat" cmpd="sng">
            <a:solidFill>
              <a:schemeClr val="dk2"/>
            </a:solidFill>
            <a:prstDash val="solid"/>
            <a:round/>
            <a:headEnd type="none" w="med" len="med"/>
            <a:tailEnd type="triangle" w="med" len="med"/>
          </a:ln>
        </p:spPr>
      </p:cxnSp>
      <p:cxnSp>
        <p:nvCxnSpPr>
          <p:cNvPr id="230" name="Google Shape;230;p42"/>
          <p:cNvCxnSpPr/>
          <p:nvPr/>
        </p:nvCxnSpPr>
        <p:spPr>
          <a:xfrm rot="10800000" flipH="1">
            <a:off x="2067100" y="1645900"/>
            <a:ext cx="1555800" cy="1442700"/>
          </a:xfrm>
          <a:prstGeom prst="straightConnector1">
            <a:avLst/>
          </a:prstGeom>
          <a:noFill/>
          <a:ln w="9525" cap="flat" cmpd="sng">
            <a:solidFill>
              <a:schemeClr val="dk2"/>
            </a:solidFill>
            <a:prstDash val="solid"/>
            <a:round/>
            <a:headEnd type="none" w="med" len="med"/>
            <a:tailEnd type="triangle" w="med" len="med"/>
          </a:ln>
        </p:spPr>
      </p:cxnSp>
      <p:sp>
        <p:nvSpPr>
          <p:cNvPr id="231" name="Google Shape;231;p42"/>
          <p:cNvSpPr txBox="1"/>
          <p:nvPr/>
        </p:nvSpPr>
        <p:spPr>
          <a:xfrm>
            <a:off x="3622625" y="1150375"/>
            <a:ext cx="4911300" cy="831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Compare the order of the date. </a:t>
            </a:r>
            <a:endParaRPr/>
          </a:p>
          <a:p>
            <a:pPr marL="0" lvl="0" indent="0" algn="l" rtl="0">
              <a:spcBef>
                <a:spcPts val="0"/>
              </a:spcBef>
              <a:spcAft>
                <a:spcPts val="0"/>
              </a:spcAft>
              <a:buNone/>
            </a:pPr>
            <a:r>
              <a:rPr lang="en"/>
              <a:t>(Used to decide the order when storing values in map ts in TimeSeries; used in benchmark update_period() )</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YU Bold">
  <a:themeElements>
    <a:clrScheme name="Simple Light">
      <a:dk1>
        <a:srgbClr val="57068C"/>
      </a:dk1>
      <a:lt1>
        <a:srgbClr val="FFFFFF"/>
      </a:lt1>
      <a:dk2>
        <a:srgbClr val="333333"/>
      </a:dk2>
      <a:lt2>
        <a:srgbClr val="E2E1DD"/>
      </a:lt2>
      <a:accent1>
        <a:srgbClr val="9A6ABA"/>
      </a:accent1>
      <a:accent2>
        <a:srgbClr val="6D6D6D"/>
      </a:accent2>
      <a:accent3>
        <a:srgbClr val="8900E1"/>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2876</Words>
  <Application>Microsoft Macintosh PowerPoint</Application>
  <PresentationFormat>全屏显示(16:9)</PresentationFormat>
  <Paragraphs>261</Paragraphs>
  <Slides>29</Slides>
  <Notes>29</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29</vt:i4>
      </vt:variant>
    </vt:vector>
  </HeadingPairs>
  <TitlesOfParts>
    <vt:vector size="35" baseType="lpstr">
      <vt:lpstr>Arial</vt:lpstr>
      <vt:lpstr>Montserrat ExtraBold</vt:lpstr>
      <vt:lpstr>Montserrat</vt:lpstr>
      <vt:lpstr>Montserrat Black</vt:lpstr>
      <vt:lpstr>Simple Light</vt:lpstr>
      <vt:lpstr>NYU Bold</vt:lpstr>
      <vt:lpstr>Impact of quarterly earnings on stock price</vt:lpstr>
      <vt:lpstr>Introduction</vt:lpstr>
      <vt:lpstr>Task Allocation</vt:lpstr>
      <vt:lpstr>Flow Chart</vt:lpstr>
      <vt:lpstr>UML - Data Structure </vt:lpstr>
      <vt:lpstr>Market</vt:lpstr>
      <vt:lpstr>Independent Functions</vt:lpstr>
      <vt:lpstr>TimeSeries</vt:lpstr>
      <vt:lpstr>Date</vt:lpstr>
      <vt:lpstr>Stock</vt:lpstr>
      <vt:lpstr>Stock</vt:lpstr>
      <vt:lpstr>Benchmark</vt:lpstr>
      <vt:lpstr>Math</vt:lpstr>
      <vt:lpstr>Independent Functions</vt:lpstr>
      <vt:lpstr>PowerPoint 演示文稿</vt:lpstr>
      <vt:lpstr>Matrix</vt:lpstr>
      <vt:lpstr>Multi Thread &amp; Optimization</vt:lpstr>
      <vt:lpstr>Multi Thread &amp; Optimization</vt:lpstr>
      <vt:lpstr>Multi Thread &amp; Optimization</vt:lpstr>
      <vt:lpstr>Multi Thread &amp; Optimization</vt:lpstr>
      <vt:lpstr>Counter &amp; Timer</vt:lpstr>
      <vt:lpstr>Counter</vt:lpstr>
      <vt:lpstr>Counter</vt:lpstr>
      <vt:lpstr>Timer</vt:lpstr>
      <vt:lpstr>Gnuplot</vt:lpstr>
      <vt:lpstr>Visualization</vt:lpstr>
      <vt:lpstr>Conclusion</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quarterly earnings on stock price</dc:title>
  <cp:lastModifiedBy>Yuhang Fan</cp:lastModifiedBy>
  <cp:revision>1</cp:revision>
  <dcterms:modified xsi:type="dcterms:W3CDTF">2022-07-22T03:51:51Z</dcterms:modified>
</cp:coreProperties>
</file>